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57" r:id="rId3"/>
    <p:sldMasterId id="2147483758" r:id="rId4"/>
    <p:sldMasterId id="2147483759" r:id="rId5"/>
    <p:sldMasterId id="2147483760" r:id="rId6"/>
    <p:sldMasterId id="2147483761" r:id="rId7"/>
    <p:sldMasterId id="2147483762" r:id="rId8"/>
    <p:sldMasterId id="2147483763" r:id="rId9"/>
    <p:sldMasterId id="2147483764"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18.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10" Type="http://schemas.openxmlformats.org/officeDocument/2006/relationships/slideMaster" Target="slideMasters/slideMaster8.xml"/><Relationship Id="rId32" Type="http://schemas.openxmlformats.org/officeDocument/2006/relationships/slide" Target="slides/slide21.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95000"/>
              </a:lnSpc>
              <a:spcBef>
                <a:spcPts val="0"/>
              </a:spcBef>
              <a:spcAft>
                <a:spcPts val="0"/>
              </a:spcAft>
              <a:buClr>
                <a:srgbClr val="000000"/>
              </a:buClr>
              <a:buSzPts val="630"/>
              <a:buFont typeface="Noto Sans Symbols"/>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779" name="Google Shape;779;p4: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80" name="Google Shape;780;p4:notes"/>
          <p:cNvSpPr txBox="1"/>
          <p:nvPr>
            <p:ph idx="1" type="body"/>
          </p:nvPr>
        </p:nvSpPr>
        <p:spPr>
          <a:xfrm>
            <a:off x="755650" y="5078413"/>
            <a:ext cx="6048375" cy="47212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6" name="Shape 696"/>
        <p:cNvGrpSpPr/>
        <p:nvPr/>
      </p:nvGrpSpPr>
      <p:grpSpPr>
        <a:xfrm>
          <a:off x="0" y="0"/>
          <a:ext cx="0" cy="0"/>
          <a:chOff x="0" y="0"/>
          <a:chExt cx="0" cy="0"/>
        </a:xfrm>
      </p:grpSpPr>
      <p:sp>
        <p:nvSpPr>
          <p:cNvPr id="697" name="Google Shape;697;p10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8" name="Google Shape;698;p10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699" name="Google Shape;699;p10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0" name="Google Shape;700;p10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1" name="Google Shape;701;p10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2" name="Shape 702"/>
        <p:cNvGrpSpPr/>
        <p:nvPr/>
      </p:nvGrpSpPr>
      <p:grpSpPr>
        <a:xfrm>
          <a:off x="0" y="0"/>
          <a:ext cx="0" cy="0"/>
          <a:chOff x="0" y="0"/>
          <a:chExt cx="0" cy="0"/>
        </a:xfrm>
      </p:grpSpPr>
      <p:sp>
        <p:nvSpPr>
          <p:cNvPr id="703" name="Google Shape;703;p10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4" name="Google Shape;704;p10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05" name="Google Shape;705;p10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6" name="Google Shape;706;p10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0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8" name="Shape 708"/>
        <p:cNvGrpSpPr/>
        <p:nvPr/>
      </p:nvGrpSpPr>
      <p:grpSpPr>
        <a:xfrm>
          <a:off x="0" y="0"/>
          <a:ext cx="0" cy="0"/>
          <a:chOff x="0" y="0"/>
          <a:chExt cx="0" cy="0"/>
        </a:xfrm>
      </p:grpSpPr>
      <p:sp>
        <p:nvSpPr>
          <p:cNvPr id="709" name="Google Shape;709;p1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0" name="Google Shape;710;p11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11" name="Google Shape;711;p11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12" name="Google Shape;712;p1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5" name="Shape 715"/>
        <p:cNvGrpSpPr/>
        <p:nvPr/>
      </p:nvGrpSpPr>
      <p:grpSpPr>
        <a:xfrm>
          <a:off x="0" y="0"/>
          <a:ext cx="0" cy="0"/>
          <a:chOff x="0" y="0"/>
          <a:chExt cx="0" cy="0"/>
        </a:xfrm>
      </p:grpSpPr>
      <p:sp>
        <p:nvSpPr>
          <p:cNvPr id="716" name="Google Shape;716;p1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1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18" name="Google Shape;718;p11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19" name="Google Shape;719;p11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20" name="Google Shape;720;p11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21" name="Google Shape;721;p1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2" name="Google Shape;722;p1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3" name="Google Shape;723;p1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4" name="Shape 724"/>
        <p:cNvGrpSpPr/>
        <p:nvPr/>
      </p:nvGrpSpPr>
      <p:grpSpPr>
        <a:xfrm>
          <a:off x="0" y="0"/>
          <a:ext cx="0" cy="0"/>
          <a:chOff x="0" y="0"/>
          <a:chExt cx="0" cy="0"/>
        </a:xfrm>
      </p:grpSpPr>
      <p:sp>
        <p:nvSpPr>
          <p:cNvPr id="725" name="Google Shape;725;p1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6" name="Google Shape;726;p1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8" name="Google Shape;728;p1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9" name="Shape 729"/>
        <p:cNvGrpSpPr/>
        <p:nvPr/>
      </p:nvGrpSpPr>
      <p:grpSpPr>
        <a:xfrm>
          <a:off x="0" y="0"/>
          <a:ext cx="0" cy="0"/>
          <a:chOff x="0" y="0"/>
          <a:chExt cx="0" cy="0"/>
        </a:xfrm>
      </p:grpSpPr>
      <p:sp>
        <p:nvSpPr>
          <p:cNvPr id="730" name="Google Shape;730;p1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1" name="Google Shape;731;p1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2" name="Google Shape;732;p1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3" name="Shape 733"/>
        <p:cNvGrpSpPr/>
        <p:nvPr/>
      </p:nvGrpSpPr>
      <p:grpSpPr>
        <a:xfrm>
          <a:off x="0" y="0"/>
          <a:ext cx="0" cy="0"/>
          <a:chOff x="0" y="0"/>
          <a:chExt cx="0" cy="0"/>
        </a:xfrm>
      </p:grpSpPr>
      <p:sp>
        <p:nvSpPr>
          <p:cNvPr id="734" name="Google Shape;734;p11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5" name="Google Shape;735;p11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36" name="Google Shape;736;p11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7" name="Google Shape;737;p1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8" name="Google Shape;738;p1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9" name="Google Shape;739;p1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0" name="Shape 740"/>
        <p:cNvGrpSpPr/>
        <p:nvPr/>
      </p:nvGrpSpPr>
      <p:grpSpPr>
        <a:xfrm>
          <a:off x="0" y="0"/>
          <a:ext cx="0" cy="0"/>
          <a:chOff x="0" y="0"/>
          <a:chExt cx="0" cy="0"/>
        </a:xfrm>
      </p:grpSpPr>
      <p:sp>
        <p:nvSpPr>
          <p:cNvPr id="741" name="Google Shape;741;p11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2" name="Google Shape;742;p115"/>
          <p:cNvSpPr/>
          <p:nvPr>
            <p:ph idx="2" type="pic"/>
          </p:nvPr>
        </p:nvSpPr>
        <p:spPr>
          <a:xfrm>
            <a:off x="2389717" y="612775"/>
            <a:ext cx="7315200" cy="4114800"/>
          </a:xfrm>
          <a:prstGeom prst="rect">
            <a:avLst/>
          </a:prstGeom>
          <a:noFill/>
          <a:ln>
            <a:noFill/>
          </a:ln>
        </p:spPr>
      </p:sp>
      <p:sp>
        <p:nvSpPr>
          <p:cNvPr id="743" name="Google Shape;743;p11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4" name="Google Shape;744;p1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6" name="Google Shape;746;p1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7" name="Shape 747"/>
        <p:cNvGrpSpPr/>
        <p:nvPr/>
      </p:nvGrpSpPr>
      <p:grpSpPr>
        <a:xfrm>
          <a:off x="0" y="0"/>
          <a:ext cx="0" cy="0"/>
          <a:chOff x="0" y="0"/>
          <a:chExt cx="0" cy="0"/>
        </a:xfrm>
      </p:grpSpPr>
      <p:sp>
        <p:nvSpPr>
          <p:cNvPr id="748" name="Google Shape;748;p1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9" name="Google Shape;749;p116"/>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0" name="Google Shape;750;p1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3" name="Shape 753"/>
        <p:cNvGrpSpPr/>
        <p:nvPr/>
      </p:nvGrpSpPr>
      <p:grpSpPr>
        <a:xfrm>
          <a:off x="0" y="0"/>
          <a:ext cx="0" cy="0"/>
          <a:chOff x="0" y="0"/>
          <a:chExt cx="0" cy="0"/>
        </a:xfrm>
      </p:grpSpPr>
      <p:sp>
        <p:nvSpPr>
          <p:cNvPr id="754" name="Google Shape;754;p117"/>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17"/>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6" name="Google Shape;756;p1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1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chemeClr val="lt1"/>
                </a:solidFill>
                <a:latin typeface="Arial"/>
                <a:ea typeface="Arial"/>
                <a:cs typeface="Arial"/>
                <a:sym typeface="Arial"/>
              </a:defRPr>
            </a:lvl1pPr>
            <a:lvl2pPr indent="0" lvl="1" marL="0" marR="0" algn="r">
              <a:spcBef>
                <a:spcPts val="0"/>
              </a:spcBef>
              <a:buNone/>
              <a:defRPr b="0" i="0" sz="1400" u="none" cap="none" strike="noStrike">
                <a:solidFill>
                  <a:schemeClr val="lt1"/>
                </a:solidFill>
                <a:latin typeface="Arial"/>
                <a:ea typeface="Arial"/>
                <a:cs typeface="Arial"/>
                <a:sym typeface="Arial"/>
              </a:defRPr>
            </a:lvl2pPr>
            <a:lvl3pPr indent="0" lvl="2" marL="0" marR="0" algn="r">
              <a:spcBef>
                <a:spcPts val="0"/>
              </a:spcBef>
              <a:buNone/>
              <a:defRPr b="0" i="0" sz="1400" u="none" cap="none" strike="noStrike">
                <a:solidFill>
                  <a:schemeClr val="lt1"/>
                </a:solidFill>
                <a:latin typeface="Arial"/>
                <a:ea typeface="Arial"/>
                <a:cs typeface="Arial"/>
                <a:sym typeface="Arial"/>
              </a:defRPr>
            </a:lvl3pPr>
            <a:lvl4pPr indent="0" lvl="3" marL="0" marR="0" algn="r">
              <a:spcBef>
                <a:spcPts val="0"/>
              </a:spcBef>
              <a:buNone/>
              <a:defRPr b="0" i="0" sz="1400" u="none" cap="none" strike="noStrike">
                <a:solidFill>
                  <a:schemeClr val="lt1"/>
                </a:solidFill>
                <a:latin typeface="Arial"/>
                <a:ea typeface="Arial"/>
                <a:cs typeface="Arial"/>
                <a:sym typeface="Arial"/>
              </a:defRPr>
            </a:lvl4pPr>
            <a:lvl5pPr indent="0" lvl="4" marL="0" marR="0" algn="r">
              <a:spcBef>
                <a:spcPts val="0"/>
              </a:spcBef>
              <a:buNone/>
              <a:defRPr b="0" i="0" sz="1400" u="none" cap="none" strike="noStrike">
                <a:solidFill>
                  <a:schemeClr val="lt1"/>
                </a:solidFill>
                <a:latin typeface="Arial"/>
                <a:ea typeface="Arial"/>
                <a:cs typeface="Arial"/>
                <a:sym typeface="Arial"/>
              </a:defRPr>
            </a:lvl5pPr>
            <a:lvl6pPr indent="0" lvl="5" marL="0" marR="0" algn="r">
              <a:spcBef>
                <a:spcPts val="0"/>
              </a:spcBef>
              <a:buNone/>
              <a:defRPr b="0" i="0" sz="1400" u="none" cap="none" strike="noStrike">
                <a:solidFill>
                  <a:schemeClr val="lt1"/>
                </a:solidFill>
                <a:latin typeface="Arial"/>
                <a:ea typeface="Arial"/>
                <a:cs typeface="Arial"/>
                <a:sym typeface="Arial"/>
              </a:defRPr>
            </a:lvl6pPr>
            <a:lvl7pPr indent="0" lvl="6" marL="0" marR="0" algn="r">
              <a:spcBef>
                <a:spcPts val="0"/>
              </a:spcBef>
              <a:buNone/>
              <a:defRPr b="0" i="0" sz="1400" u="none" cap="none" strike="noStrike">
                <a:solidFill>
                  <a:schemeClr val="lt1"/>
                </a:solidFill>
                <a:latin typeface="Arial"/>
                <a:ea typeface="Arial"/>
                <a:cs typeface="Arial"/>
                <a:sym typeface="Arial"/>
              </a:defRPr>
            </a:lvl7pPr>
            <a:lvl8pPr indent="0" lvl="7" marL="0" marR="0" algn="r">
              <a:spcBef>
                <a:spcPts val="0"/>
              </a:spcBef>
              <a:buNone/>
              <a:defRPr b="0" i="0" sz="1400" u="none" cap="none" strike="noStrike">
                <a:solidFill>
                  <a:schemeClr val="lt1"/>
                </a:solidFill>
                <a:latin typeface="Arial"/>
                <a:ea typeface="Arial"/>
                <a:cs typeface="Arial"/>
                <a:sym typeface="Arial"/>
              </a:defRPr>
            </a:lvl8pPr>
            <a:lvl9pPr indent="0" lvl="8" marL="0" marR="0" algn="r">
              <a:spcBef>
                <a:spcPts val="0"/>
              </a:spcBef>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6" name="Google Shape;96;p1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Font typeface="Arial"/>
              <a:buNone/>
              <a:defRPr/>
            </a:lvl1pPr>
            <a:lvl2pPr lvl="1" algn="ctr">
              <a:spcBef>
                <a:spcPts val="560"/>
              </a:spcBef>
              <a:spcAft>
                <a:spcPts val="0"/>
              </a:spcAft>
              <a:buClr>
                <a:schemeClr val="lt1"/>
              </a:buClr>
              <a:buSzPts val="2800"/>
              <a:buFont typeface="Arial"/>
              <a:buNone/>
              <a:defRPr/>
            </a:lvl2pPr>
            <a:lvl3pPr lvl="2" algn="ctr">
              <a:spcBef>
                <a:spcPts val="480"/>
              </a:spcBef>
              <a:spcAft>
                <a:spcPts val="0"/>
              </a:spcAft>
              <a:buClr>
                <a:schemeClr val="lt1"/>
              </a:buClr>
              <a:buSzPts val="2400"/>
              <a:buFont typeface="Arial"/>
              <a:buNone/>
              <a:defRPr/>
            </a:lvl3pPr>
            <a:lvl4pPr lvl="3" algn="ctr">
              <a:spcBef>
                <a:spcPts val="400"/>
              </a:spcBef>
              <a:spcAft>
                <a:spcPts val="0"/>
              </a:spcAft>
              <a:buClr>
                <a:schemeClr val="lt1"/>
              </a:buClr>
              <a:buSzPts val="2000"/>
              <a:buFont typeface="Arial"/>
              <a:buNone/>
              <a:defRPr/>
            </a:lvl4pPr>
            <a:lvl5pPr lvl="4" algn="ctr">
              <a:spcBef>
                <a:spcPts val="400"/>
              </a:spcBef>
              <a:spcAft>
                <a:spcPts val="0"/>
              </a:spcAft>
              <a:buClr>
                <a:schemeClr val="lt1"/>
              </a:buClr>
              <a:buSzPts val="2000"/>
              <a:buFont typeface="Arial"/>
              <a:buNone/>
              <a:defRPr/>
            </a:lvl5pPr>
            <a:lvl6pPr lvl="5" algn="ctr">
              <a:spcBef>
                <a:spcPts val="400"/>
              </a:spcBef>
              <a:spcAft>
                <a:spcPts val="0"/>
              </a:spcAft>
              <a:buClr>
                <a:schemeClr val="lt1"/>
              </a:buClr>
              <a:buSzPts val="2000"/>
              <a:buFont typeface="Arial"/>
              <a:buNone/>
              <a:defRPr/>
            </a:lvl6pPr>
            <a:lvl7pPr lvl="6" algn="ctr">
              <a:spcBef>
                <a:spcPts val="400"/>
              </a:spcBef>
              <a:spcAft>
                <a:spcPts val="0"/>
              </a:spcAft>
              <a:buClr>
                <a:schemeClr val="lt1"/>
              </a:buClr>
              <a:buSzPts val="2000"/>
              <a:buFont typeface="Arial"/>
              <a:buNone/>
              <a:defRPr/>
            </a:lvl7pPr>
            <a:lvl8pPr lvl="7" algn="ctr">
              <a:spcBef>
                <a:spcPts val="400"/>
              </a:spcBef>
              <a:spcAft>
                <a:spcPts val="0"/>
              </a:spcAft>
              <a:buClr>
                <a:schemeClr val="lt1"/>
              </a:buClr>
              <a:buSzPts val="2000"/>
              <a:buFont typeface="Arial"/>
              <a:buNone/>
              <a:defRPr/>
            </a:lvl8pPr>
            <a:lvl9pPr lvl="8" algn="ctr">
              <a:spcBef>
                <a:spcPts val="400"/>
              </a:spcBef>
              <a:spcAft>
                <a:spcPts val="0"/>
              </a:spcAft>
              <a:buClr>
                <a:schemeClr val="lt1"/>
              </a:buClr>
              <a:buSzPts val="2000"/>
              <a:buFont typeface="Arial"/>
              <a:buNone/>
              <a:defRPr/>
            </a:lvl9pPr>
          </a:lstStyle>
          <a:p/>
        </p:txBody>
      </p:sp>
      <p:sp>
        <p:nvSpPr>
          <p:cNvPr id="97" name="Google Shape;97;p1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2" name="Google Shape;102;p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3" name="Google Shape;103;p1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8" name="Google Shape;108;p1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Clr>
                <a:schemeClr val="lt1"/>
              </a:buClr>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Clr>
                <a:schemeClr val="lt1"/>
              </a:buClr>
              <a:buSzPts val="1400"/>
              <a:buFont typeface="Arial"/>
              <a:buNone/>
              <a:defRPr sz="1400"/>
            </a:lvl5pPr>
            <a:lvl6pPr indent="-228600" lvl="5" marL="2743200" algn="l">
              <a:spcBef>
                <a:spcPts val="280"/>
              </a:spcBef>
              <a:spcAft>
                <a:spcPts val="0"/>
              </a:spcAft>
              <a:buClr>
                <a:schemeClr val="lt1"/>
              </a:buClr>
              <a:buSzPts val="1400"/>
              <a:buFont typeface="Arial"/>
              <a:buNone/>
              <a:defRPr sz="1400"/>
            </a:lvl6pPr>
            <a:lvl7pPr indent="-228600" lvl="6" marL="3200400" algn="l">
              <a:spcBef>
                <a:spcPts val="280"/>
              </a:spcBef>
              <a:spcAft>
                <a:spcPts val="0"/>
              </a:spcAft>
              <a:buClr>
                <a:schemeClr val="lt1"/>
              </a:buClr>
              <a:buSzPts val="1400"/>
              <a:buFont typeface="Arial"/>
              <a:buNone/>
              <a:defRPr sz="1400"/>
            </a:lvl7pPr>
            <a:lvl8pPr indent="-228600" lvl="7" marL="3657600" algn="l">
              <a:spcBef>
                <a:spcPts val="280"/>
              </a:spcBef>
              <a:spcAft>
                <a:spcPts val="0"/>
              </a:spcAft>
              <a:buClr>
                <a:schemeClr val="lt1"/>
              </a:buClr>
              <a:buSzPts val="1400"/>
              <a:buFont typeface="Arial"/>
              <a:buNone/>
              <a:defRPr sz="1400"/>
            </a:lvl8pPr>
            <a:lvl9pPr indent="-228600" lvl="8" marL="4114800" algn="l">
              <a:spcBef>
                <a:spcPts val="280"/>
              </a:spcBef>
              <a:spcAft>
                <a:spcPts val="0"/>
              </a:spcAft>
              <a:buClr>
                <a:schemeClr val="lt1"/>
              </a:buClr>
              <a:buSzPts val="1400"/>
              <a:buFont typeface="Arial"/>
              <a:buNone/>
              <a:defRPr sz="1400"/>
            </a:lvl9pPr>
          </a:lstStyle>
          <a:p/>
        </p:txBody>
      </p:sp>
      <p:sp>
        <p:nvSpPr>
          <p:cNvPr id="109" name="Google Shape;109;p1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4" name="Google Shape;114;p1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115" name="Google Shape;115;p1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116" name="Google Shape;116;p1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 name="Google Shape;121;p1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122" name="Google Shape;122;p1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123" name="Google Shape;123;p19"/>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124" name="Google Shape;124;p1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125" name="Google Shape;125;p1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0" name="Google Shape;130;p2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5" name="Google Shape;135;p21"/>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Clr>
                <a:schemeClr val="lt1"/>
              </a:buClr>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355600" lvl="5" marL="2743200" algn="l">
              <a:spcBef>
                <a:spcPts val="400"/>
              </a:spcBef>
              <a:spcAft>
                <a:spcPts val="0"/>
              </a:spcAft>
              <a:buClr>
                <a:schemeClr val="lt1"/>
              </a:buClr>
              <a:buSzPts val="2000"/>
              <a:buFont typeface="Arial"/>
              <a:buChar char="»"/>
              <a:defRPr sz="2000"/>
            </a:lvl6pPr>
            <a:lvl7pPr indent="-355600" lvl="6" marL="3200400" algn="l">
              <a:spcBef>
                <a:spcPts val="400"/>
              </a:spcBef>
              <a:spcAft>
                <a:spcPts val="0"/>
              </a:spcAft>
              <a:buClr>
                <a:schemeClr val="lt1"/>
              </a:buClr>
              <a:buSzPts val="2000"/>
              <a:buFont typeface="Arial"/>
              <a:buChar char="»"/>
              <a:defRPr sz="2000"/>
            </a:lvl7pPr>
            <a:lvl8pPr indent="-355600" lvl="7" marL="3657600" algn="l">
              <a:spcBef>
                <a:spcPts val="400"/>
              </a:spcBef>
              <a:spcAft>
                <a:spcPts val="0"/>
              </a:spcAft>
              <a:buClr>
                <a:schemeClr val="lt1"/>
              </a:buClr>
              <a:buSzPts val="2000"/>
              <a:buFont typeface="Arial"/>
              <a:buChar char="»"/>
              <a:defRPr sz="2000"/>
            </a:lvl8pPr>
            <a:lvl9pPr indent="-355600" lvl="8" marL="4114800" algn="l">
              <a:spcBef>
                <a:spcPts val="400"/>
              </a:spcBef>
              <a:spcAft>
                <a:spcPts val="0"/>
              </a:spcAft>
              <a:buClr>
                <a:schemeClr val="lt1"/>
              </a:buClr>
              <a:buSzPts val="2000"/>
              <a:buFont typeface="Arial"/>
              <a:buChar char="»"/>
              <a:defRPr sz="2000"/>
            </a:lvl9pPr>
          </a:lstStyle>
          <a:p/>
        </p:txBody>
      </p:sp>
      <p:sp>
        <p:nvSpPr>
          <p:cNvPr id="136" name="Google Shape;136;p21"/>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137" name="Google Shape;137;p2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2" name="Google Shape;142;p22"/>
          <p:cNvSpPr/>
          <p:nvPr>
            <p:ph idx="2" type="pic"/>
          </p:nvPr>
        </p:nvSpPr>
        <p:spPr>
          <a:xfrm>
            <a:off x="2389717" y="612775"/>
            <a:ext cx="7315200" cy="4114800"/>
          </a:xfrm>
          <a:prstGeom prst="rect">
            <a:avLst/>
          </a:prstGeom>
          <a:noFill/>
          <a:ln>
            <a:noFill/>
          </a:ln>
        </p:spPr>
      </p:sp>
      <p:sp>
        <p:nvSpPr>
          <p:cNvPr id="143" name="Google Shape;143;p22"/>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144" name="Google Shape;144;p2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9" name="Google Shape;149;p23"/>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50" name="Google Shape;150;p2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5" name="Google Shape;155;p24"/>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56" name="Google Shape;156;p2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159" name="Shape 159"/>
        <p:cNvGrpSpPr/>
        <p:nvPr/>
      </p:nvGrpSpPr>
      <p:grpSpPr>
        <a:xfrm>
          <a:off x="0" y="0"/>
          <a:ext cx="0" cy="0"/>
          <a:chOff x="0" y="0"/>
          <a:chExt cx="0" cy="0"/>
        </a:xfrm>
      </p:grpSpPr>
      <p:sp>
        <p:nvSpPr>
          <p:cNvPr id="160" name="Google Shape;160;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1" name="Google Shape;161;p25"/>
          <p:cNvSpPr/>
          <p:nvPr>
            <p:ph idx="2" type="clipArt"/>
          </p:nvPr>
        </p:nvSpPr>
        <p:spPr>
          <a:xfrm>
            <a:off x="609600" y="1600201"/>
            <a:ext cx="5384800" cy="4525963"/>
          </a:xfrm>
          <a:prstGeom prst="rect">
            <a:avLst/>
          </a:prstGeom>
          <a:noFill/>
          <a:ln>
            <a:noFill/>
          </a:ln>
        </p:spPr>
      </p:sp>
      <p:sp>
        <p:nvSpPr>
          <p:cNvPr id="162" name="Google Shape;162;p25"/>
          <p:cNvSpPr txBox="1"/>
          <p:nvPr>
            <p:ph idx="1"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3" name="Google Shape;163;p2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166" name="Shape 166"/>
        <p:cNvGrpSpPr/>
        <p:nvPr/>
      </p:nvGrpSpPr>
      <p:grpSpPr>
        <a:xfrm>
          <a:off x="0" y="0"/>
          <a:ext cx="0" cy="0"/>
          <a:chOff x="0" y="0"/>
          <a:chExt cx="0" cy="0"/>
        </a:xfrm>
      </p:grpSpPr>
      <p:sp>
        <p:nvSpPr>
          <p:cNvPr id="167" name="Google Shape;167;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8" name="Google Shape;168;p2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9" name="Google Shape;169;p26"/>
          <p:cNvSpPr/>
          <p:nvPr>
            <p:ph idx="2" type="clipArt"/>
          </p:nvPr>
        </p:nvSpPr>
        <p:spPr>
          <a:xfrm>
            <a:off x="6197600" y="1600201"/>
            <a:ext cx="5384800" cy="4525963"/>
          </a:xfrm>
          <a:prstGeom prst="rect">
            <a:avLst/>
          </a:prstGeom>
          <a:noFill/>
          <a:ln>
            <a:noFill/>
          </a:ln>
        </p:spPr>
      </p:sp>
      <p:sp>
        <p:nvSpPr>
          <p:cNvPr id="170" name="Google Shape;170;p2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73" name="Shape 173"/>
        <p:cNvGrpSpPr/>
        <p:nvPr/>
      </p:nvGrpSpPr>
      <p:grpSpPr>
        <a:xfrm>
          <a:off x="0" y="0"/>
          <a:ext cx="0" cy="0"/>
          <a:chOff x="0" y="0"/>
          <a:chExt cx="0" cy="0"/>
        </a:xfrm>
      </p:grpSpPr>
      <p:sp>
        <p:nvSpPr>
          <p:cNvPr id="174" name="Google Shape;174;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5" name="Google Shape;175;p27"/>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76" name="Google Shape;176;p27"/>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77" name="Google Shape;177;p2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180" name="Shape 180"/>
        <p:cNvGrpSpPr/>
        <p:nvPr/>
      </p:nvGrpSpPr>
      <p:grpSpPr>
        <a:xfrm>
          <a:off x="0" y="0"/>
          <a:ext cx="0" cy="0"/>
          <a:chOff x="0" y="0"/>
          <a:chExt cx="0" cy="0"/>
        </a:xfrm>
      </p:grpSpPr>
      <p:sp>
        <p:nvSpPr>
          <p:cNvPr id="181" name="Google Shape;181;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2" name="Google Shape;182;p2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83" name="Google Shape;183;p2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84" name="Google Shape;184;p2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ver Text" type="objOverTx">
  <p:cSld name="OBJECT_OVER_TEXT">
    <p:spTree>
      <p:nvGrpSpPr>
        <p:cNvPr id="187" name="Shape 187"/>
        <p:cNvGrpSpPr/>
        <p:nvPr/>
      </p:nvGrpSpPr>
      <p:grpSpPr>
        <a:xfrm>
          <a:off x="0" y="0"/>
          <a:ext cx="0" cy="0"/>
          <a:chOff x="0" y="0"/>
          <a:chExt cx="0" cy="0"/>
        </a:xfrm>
      </p:grpSpPr>
      <p:sp>
        <p:nvSpPr>
          <p:cNvPr id="188" name="Google Shape;188;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9" name="Google Shape;189;p29"/>
          <p:cNvSpPr txBox="1"/>
          <p:nvPr>
            <p:ph idx="1" type="body"/>
          </p:nvPr>
        </p:nvSpPr>
        <p:spPr>
          <a:xfrm>
            <a:off x="609600" y="1600200"/>
            <a:ext cx="10972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0" name="Google Shape;190;p29"/>
          <p:cNvSpPr txBox="1"/>
          <p:nvPr>
            <p:ph idx="2" type="body"/>
          </p:nvPr>
        </p:nvSpPr>
        <p:spPr>
          <a:xfrm>
            <a:off x="609600" y="3938589"/>
            <a:ext cx="10972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1" name="Google Shape;191;p2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Text" type="twoObjAndTx">
  <p:cSld name="TWO_OBJECTS_AND_TEXT">
    <p:spTree>
      <p:nvGrpSpPr>
        <p:cNvPr id="194" name="Shape 194"/>
        <p:cNvGrpSpPr/>
        <p:nvPr/>
      </p:nvGrpSpPr>
      <p:grpSpPr>
        <a:xfrm>
          <a:off x="0" y="0"/>
          <a:ext cx="0" cy="0"/>
          <a:chOff x="0" y="0"/>
          <a:chExt cx="0" cy="0"/>
        </a:xfrm>
      </p:grpSpPr>
      <p:sp>
        <p:nvSpPr>
          <p:cNvPr id="195" name="Google Shape;195;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6" name="Google Shape;196;p30"/>
          <p:cNvSpPr txBox="1"/>
          <p:nvPr>
            <p:ph idx="1" type="body"/>
          </p:nvPr>
        </p:nvSpPr>
        <p:spPr>
          <a:xfrm>
            <a:off x="609600" y="1600200"/>
            <a:ext cx="5384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7" name="Google Shape;197;p30"/>
          <p:cNvSpPr txBox="1"/>
          <p:nvPr>
            <p:ph idx="2" type="body"/>
          </p:nvPr>
        </p:nvSpPr>
        <p:spPr>
          <a:xfrm>
            <a:off x="609600" y="3938589"/>
            <a:ext cx="5384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8" name="Google Shape;198;p30"/>
          <p:cNvSpPr txBox="1"/>
          <p:nvPr>
            <p:ph idx="3"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9" name="Google Shape;199;p3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3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202" name="Shape 202"/>
        <p:cNvGrpSpPr/>
        <p:nvPr/>
      </p:nvGrpSpPr>
      <p:grpSpPr>
        <a:xfrm>
          <a:off x="0" y="0"/>
          <a:ext cx="0" cy="0"/>
          <a:chOff x="0" y="0"/>
          <a:chExt cx="0" cy="0"/>
        </a:xfrm>
      </p:grpSpPr>
      <p:sp>
        <p:nvSpPr>
          <p:cNvPr id="203" name="Google Shape;203;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4" name="Google Shape;204;p31"/>
          <p:cNvSpPr txBox="1"/>
          <p:nvPr>
            <p:ph idx="1" type="body"/>
          </p:nvPr>
        </p:nvSpPr>
        <p:spPr>
          <a:xfrm>
            <a:off x="609600" y="1600200"/>
            <a:ext cx="10972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5" name="Google Shape;205;p31"/>
          <p:cNvSpPr txBox="1"/>
          <p:nvPr>
            <p:ph idx="2" type="body"/>
          </p:nvPr>
        </p:nvSpPr>
        <p:spPr>
          <a:xfrm>
            <a:off x="609600" y="3938589"/>
            <a:ext cx="10972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6" name="Google Shape;206;p3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3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5" name="Shape 215"/>
        <p:cNvGrpSpPr/>
        <p:nvPr/>
      </p:nvGrpSpPr>
      <p:grpSpPr>
        <a:xfrm>
          <a:off x="0" y="0"/>
          <a:ext cx="0" cy="0"/>
          <a:chOff x="0" y="0"/>
          <a:chExt cx="0" cy="0"/>
        </a:xfrm>
      </p:grpSpPr>
      <p:sp>
        <p:nvSpPr>
          <p:cNvPr id="216" name="Google Shape;216;p33"/>
          <p:cNvSpPr txBox="1"/>
          <p:nvPr>
            <p:ph type="title"/>
          </p:nvPr>
        </p:nvSpPr>
        <p:spPr>
          <a:xfrm>
            <a:off x="608643"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17" name="Google Shape;217;p33"/>
          <p:cNvSpPr txBox="1"/>
          <p:nvPr>
            <p:ph idx="1" type="body"/>
          </p:nvPr>
        </p:nvSpPr>
        <p:spPr>
          <a:xfrm>
            <a:off x="608643" y="1604331"/>
            <a:ext cx="10968959" cy="4524955"/>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3"/>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218" name="Google Shape;218;p33"/>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3"/>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3"/>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1" name="Shape 221"/>
        <p:cNvGrpSpPr/>
        <p:nvPr/>
      </p:nvGrpSpPr>
      <p:grpSpPr>
        <a:xfrm>
          <a:off x="0" y="0"/>
          <a:ext cx="0" cy="0"/>
          <a:chOff x="0" y="0"/>
          <a:chExt cx="0" cy="0"/>
        </a:xfrm>
      </p:grpSpPr>
      <p:sp>
        <p:nvSpPr>
          <p:cNvPr id="222" name="Google Shape;222;p34"/>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4"/>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4"/>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5" name="Shape 225"/>
        <p:cNvGrpSpPr/>
        <p:nvPr/>
      </p:nvGrpSpPr>
      <p:grpSpPr>
        <a:xfrm>
          <a:off x="0" y="0"/>
          <a:ext cx="0" cy="0"/>
          <a:chOff x="0" y="0"/>
          <a:chExt cx="0" cy="0"/>
        </a:xfrm>
      </p:grpSpPr>
      <p:sp>
        <p:nvSpPr>
          <p:cNvPr id="226" name="Google Shape;226;p35"/>
          <p:cNvSpPr txBox="1"/>
          <p:nvPr>
            <p:ph type="ctrTitle"/>
          </p:nvPr>
        </p:nvSpPr>
        <p:spPr>
          <a:xfrm>
            <a:off x="913921" y="2129984"/>
            <a:ext cx="10364160" cy="1470394"/>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27" name="Google Shape;227;p35"/>
          <p:cNvSpPr txBox="1"/>
          <p:nvPr>
            <p:ph idx="1" type="subTitle"/>
          </p:nvPr>
        </p:nvSpPr>
        <p:spPr>
          <a:xfrm>
            <a:off x="1829763" y="3885528"/>
            <a:ext cx="8534399" cy="1752664"/>
          </a:xfrm>
          <a:prstGeom prst="rect">
            <a:avLst/>
          </a:prstGeom>
          <a:noFill/>
          <a:ln>
            <a:noFill/>
          </a:ln>
        </p:spPr>
        <p:txBody>
          <a:bodyPr anchorCtr="0" anchor="t" bIns="0" lIns="0" spcFirstLastPara="1" rIns="0" wrap="square" tIns="0">
            <a:noAutofit/>
          </a:bodyPr>
          <a:lstStyle>
            <a:lvl1pPr lvl="0" algn="ctr">
              <a:lnSpc>
                <a:spcPct val="93000"/>
              </a:lnSpc>
              <a:spcBef>
                <a:spcPts val="0"/>
              </a:spcBef>
              <a:spcAft>
                <a:spcPts val="0"/>
              </a:spcAft>
              <a:buSzPts val="1306"/>
              <a:buNone/>
              <a:defRPr/>
            </a:lvl1pPr>
            <a:lvl2pPr lvl="1" algn="ctr">
              <a:lnSpc>
                <a:spcPct val="93000"/>
              </a:lnSpc>
              <a:spcBef>
                <a:spcPts val="1293"/>
              </a:spcBef>
              <a:spcAft>
                <a:spcPts val="0"/>
              </a:spcAft>
              <a:buSzPts val="1905"/>
              <a:buNone/>
              <a:defRPr/>
            </a:lvl2pPr>
            <a:lvl3pPr lvl="2" algn="ctr">
              <a:lnSpc>
                <a:spcPct val="93000"/>
              </a:lnSpc>
              <a:spcBef>
                <a:spcPts val="1032"/>
              </a:spcBef>
              <a:spcAft>
                <a:spcPts val="0"/>
              </a:spcAft>
              <a:buSzPts val="980"/>
              <a:buNone/>
              <a:defRPr/>
            </a:lvl3pPr>
            <a:lvl4pPr lvl="3" algn="ctr">
              <a:lnSpc>
                <a:spcPct val="93000"/>
              </a:lnSpc>
              <a:spcBef>
                <a:spcPts val="771"/>
              </a:spcBef>
              <a:spcAft>
                <a:spcPts val="0"/>
              </a:spcAft>
              <a:buSzPts val="1361"/>
              <a:buNone/>
              <a:defRPr/>
            </a:lvl4pPr>
            <a:lvl5pPr lvl="4" algn="ctr">
              <a:lnSpc>
                <a:spcPct val="93000"/>
              </a:lnSpc>
              <a:spcBef>
                <a:spcPts val="523"/>
              </a:spcBef>
              <a:spcAft>
                <a:spcPts val="0"/>
              </a:spcAft>
              <a:buSzPts val="817"/>
              <a:buNone/>
              <a:defRPr/>
            </a:lvl5pPr>
            <a:lvl6pPr lvl="5" algn="ctr">
              <a:lnSpc>
                <a:spcPct val="93000"/>
              </a:lnSpc>
              <a:spcBef>
                <a:spcPts val="261"/>
              </a:spcBef>
              <a:spcAft>
                <a:spcPts val="0"/>
              </a:spcAft>
              <a:buSzPts val="817"/>
              <a:buNone/>
              <a:defRPr/>
            </a:lvl6pPr>
            <a:lvl7pPr lvl="6" algn="ctr">
              <a:lnSpc>
                <a:spcPct val="93000"/>
              </a:lnSpc>
              <a:spcBef>
                <a:spcPts val="261"/>
              </a:spcBef>
              <a:spcAft>
                <a:spcPts val="0"/>
              </a:spcAft>
              <a:buSzPts val="817"/>
              <a:buNone/>
              <a:defRPr/>
            </a:lvl7pPr>
            <a:lvl8pPr lvl="7" algn="ctr">
              <a:lnSpc>
                <a:spcPct val="93000"/>
              </a:lnSpc>
              <a:spcBef>
                <a:spcPts val="261"/>
              </a:spcBef>
              <a:spcAft>
                <a:spcPts val="0"/>
              </a:spcAft>
              <a:buSzPts val="817"/>
              <a:buNone/>
              <a:defRPr/>
            </a:lvl8pPr>
            <a:lvl9pPr lvl="8" algn="ctr">
              <a:lnSpc>
                <a:spcPct val="93000"/>
              </a:lnSpc>
              <a:spcBef>
                <a:spcPts val="261"/>
              </a:spcBef>
              <a:spcAft>
                <a:spcPts val="261"/>
              </a:spcAft>
              <a:buSzPts val="817"/>
              <a:buNone/>
              <a:defRPr/>
            </a:lvl9pPr>
          </a:lstStyle>
          <a:p/>
        </p:txBody>
      </p:sp>
      <p:sp>
        <p:nvSpPr>
          <p:cNvPr id="228" name="Google Shape;228;p35"/>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5"/>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5"/>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1" name="Shape 231"/>
        <p:cNvGrpSpPr/>
        <p:nvPr/>
      </p:nvGrpSpPr>
      <p:grpSpPr>
        <a:xfrm>
          <a:off x="0" y="0"/>
          <a:ext cx="0" cy="0"/>
          <a:chOff x="0" y="0"/>
          <a:chExt cx="0" cy="0"/>
        </a:xfrm>
      </p:grpSpPr>
      <p:sp>
        <p:nvSpPr>
          <p:cNvPr id="232" name="Google Shape;232;p36"/>
          <p:cNvSpPr txBox="1"/>
          <p:nvPr>
            <p:ph type="title"/>
          </p:nvPr>
        </p:nvSpPr>
        <p:spPr>
          <a:xfrm>
            <a:off x="963842" y="4406867"/>
            <a:ext cx="10362241" cy="1362383"/>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b="1" sz="3629" cap="none"/>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33" name="Google Shape;233;p36"/>
          <p:cNvSpPr txBox="1"/>
          <p:nvPr>
            <p:ph idx="1" type="body"/>
          </p:nvPr>
        </p:nvSpPr>
        <p:spPr>
          <a:xfrm>
            <a:off x="963842" y="2906225"/>
            <a:ext cx="10362241" cy="1500638"/>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817"/>
              <a:buNone/>
              <a:defRPr sz="1815"/>
            </a:lvl1pPr>
            <a:lvl2pPr indent="-228600" lvl="1" marL="914400" algn="l">
              <a:lnSpc>
                <a:spcPct val="93000"/>
              </a:lnSpc>
              <a:spcBef>
                <a:spcPts val="1293"/>
              </a:spcBef>
              <a:spcAft>
                <a:spcPts val="0"/>
              </a:spcAft>
              <a:buSzPts val="1225"/>
              <a:buNone/>
              <a:defRPr sz="1633"/>
            </a:lvl2pPr>
            <a:lvl3pPr indent="-228600" lvl="2" marL="1371600" algn="l">
              <a:lnSpc>
                <a:spcPct val="93000"/>
              </a:lnSpc>
              <a:spcBef>
                <a:spcPts val="1032"/>
              </a:spcBef>
              <a:spcAft>
                <a:spcPts val="0"/>
              </a:spcAft>
              <a:buSzPts val="653"/>
              <a:buNone/>
              <a:defRPr sz="1452"/>
            </a:lvl3pPr>
            <a:lvl4pPr indent="-228600" lvl="3" marL="1828800" algn="l">
              <a:lnSpc>
                <a:spcPct val="93000"/>
              </a:lnSpc>
              <a:spcBef>
                <a:spcPts val="771"/>
              </a:spcBef>
              <a:spcAft>
                <a:spcPts val="0"/>
              </a:spcAft>
              <a:buSzPts val="953"/>
              <a:buNone/>
              <a:defRPr sz="1271"/>
            </a:lvl4pPr>
            <a:lvl5pPr indent="-228600" lvl="4" marL="2286000" algn="l">
              <a:lnSpc>
                <a:spcPct val="93000"/>
              </a:lnSpc>
              <a:spcBef>
                <a:spcPts val="523"/>
              </a:spcBef>
              <a:spcAft>
                <a:spcPts val="0"/>
              </a:spcAft>
              <a:buSzPts val="572"/>
              <a:buNone/>
              <a:defRPr sz="1271"/>
            </a:lvl5pPr>
            <a:lvl6pPr indent="-228600" lvl="5" marL="2743200" algn="l">
              <a:lnSpc>
                <a:spcPct val="93000"/>
              </a:lnSpc>
              <a:spcBef>
                <a:spcPts val="261"/>
              </a:spcBef>
              <a:spcAft>
                <a:spcPts val="0"/>
              </a:spcAft>
              <a:buSzPts val="572"/>
              <a:buNone/>
              <a:defRPr sz="1271"/>
            </a:lvl6pPr>
            <a:lvl7pPr indent="-228600" lvl="6" marL="3200400" algn="l">
              <a:lnSpc>
                <a:spcPct val="93000"/>
              </a:lnSpc>
              <a:spcBef>
                <a:spcPts val="261"/>
              </a:spcBef>
              <a:spcAft>
                <a:spcPts val="0"/>
              </a:spcAft>
              <a:buSzPts val="572"/>
              <a:buNone/>
              <a:defRPr sz="1271"/>
            </a:lvl7pPr>
            <a:lvl8pPr indent="-228600" lvl="7" marL="3657600" algn="l">
              <a:lnSpc>
                <a:spcPct val="93000"/>
              </a:lnSpc>
              <a:spcBef>
                <a:spcPts val="261"/>
              </a:spcBef>
              <a:spcAft>
                <a:spcPts val="0"/>
              </a:spcAft>
              <a:buSzPts val="572"/>
              <a:buNone/>
              <a:defRPr sz="1271"/>
            </a:lvl8pPr>
            <a:lvl9pPr indent="-228600" lvl="8" marL="4114800" algn="l">
              <a:lnSpc>
                <a:spcPct val="93000"/>
              </a:lnSpc>
              <a:spcBef>
                <a:spcPts val="261"/>
              </a:spcBef>
              <a:spcAft>
                <a:spcPts val="261"/>
              </a:spcAft>
              <a:buSzPts val="572"/>
              <a:buNone/>
              <a:defRPr sz="1271"/>
            </a:lvl9pPr>
          </a:lstStyle>
          <a:p/>
        </p:txBody>
      </p:sp>
      <p:sp>
        <p:nvSpPr>
          <p:cNvPr id="234" name="Google Shape;234;p36"/>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36"/>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36"/>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7" name="Shape 237"/>
        <p:cNvGrpSpPr/>
        <p:nvPr/>
      </p:nvGrpSpPr>
      <p:grpSpPr>
        <a:xfrm>
          <a:off x="0" y="0"/>
          <a:ext cx="0" cy="0"/>
          <a:chOff x="0" y="0"/>
          <a:chExt cx="0" cy="0"/>
        </a:xfrm>
      </p:grpSpPr>
      <p:sp>
        <p:nvSpPr>
          <p:cNvPr id="238" name="Google Shape;238;p37"/>
          <p:cNvSpPr txBox="1"/>
          <p:nvPr>
            <p:ph type="title"/>
          </p:nvPr>
        </p:nvSpPr>
        <p:spPr>
          <a:xfrm>
            <a:off x="608643"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39" name="Google Shape;239;p37"/>
          <p:cNvSpPr txBox="1"/>
          <p:nvPr>
            <p:ph idx="1" type="body"/>
          </p:nvPr>
        </p:nvSpPr>
        <p:spPr>
          <a:xfrm>
            <a:off x="608641" y="1604331"/>
            <a:ext cx="5391360" cy="4524955"/>
          </a:xfrm>
          <a:prstGeom prst="rect">
            <a:avLst/>
          </a:prstGeom>
          <a:noFill/>
          <a:ln>
            <a:noFill/>
          </a:ln>
        </p:spPr>
        <p:txBody>
          <a:bodyPr anchorCtr="0" anchor="t" bIns="0" lIns="0" spcFirstLastPara="1" rIns="0" wrap="square" tIns="0">
            <a:noAutofit/>
          </a:bodyPr>
          <a:lstStyle>
            <a:lvl1pPr indent="-301180" lvl="0" marL="457200" algn="l">
              <a:lnSpc>
                <a:spcPct val="93000"/>
              </a:lnSpc>
              <a:spcBef>
                <a:spcPts val="0"/>
              </a:spcBef>
              <a:spcAft>
                <a:spcPts val="0"/>
              </a:spcAft>
              <a:buSzPts val="1143"/>
              <a:buChar char="●"/>
              <a:defRPr sz="2540"/>
            </a:lvl1pPr>
            <a:lvl2pPr indent="-332279" lvl="1" marL="914400" algn="l">
              <a:lnSpc>
                <a:spcPct val="93000"/>
              </a:lnSpc>
              <a:spcBef>
                <a:spcPts val="1293"/>
              </a:spcBef>
              <a:spcAft>
                <a:spcPts val="0"/>
              </a:spcAft>
              <a:buSzPts val="1633"/>
              <a:buChar char="−"/>
              <a:defRPr sz="2177"/>
            </a:lvl2pPr>
            <a:lvl3pPr indent="-280463" lvl="2" marL="1371600" algn="l">
              <a:lnSpc>
                <a:spcPct val="93000"/>
              </a:lnSpc>
              <a:spcBef>
                <a:spcPts val="1032"/>
              </a:spcBef>
              <a:spcAft>
                <a:spcPts val="0"/>
              </a:spcAft>
              <a:buSzPts val="817"/>
              <a:buChar char="●"/>
              <a:defRPr sz="1815"/>
            </a:lvl3pPr>
            <a:lvl4pPr indent="-306371" lvl="3" marL="1828800" algn="l">
              <a:lnSpc>
                <a:spcPct val="93000"/>
              </a:lnSpc>
              <a:spcBef>
                <a:spcPts val="771"/>
              </a:spcBef>
              <a:spcAft>
                <a:spcPts val="0"/>
              </a:spcAft>
              <a:buSzPts val="1225"/>
              <a:buChar char="−"/>
              <a:defRPr sz="1633"/>
            </a:lvl4pPr>
            <a:lvl5pPr indent="-275263" lvl="4" marL="2286000" algn="l">
              <a:lnSpc>
                <a:spcPct val="93000"/>
              </a:lnSpc>
              <a:spcBef>
                <a:spcPts val="523"/>
              </a:spcBef>
              <a:spcAft>
                <a:spcPts val="0"/>
              </a:spcAft>
              <a:buSzPts val="735"/>
              <a:buChar char="●"/>
              <a:defRPr sz="1633"/>
            </a:lvl5pPr>
            <a:lvl6pPr indent="-275263" lvl="5" marL="2743200" algn="l">
              <a:lnSpc>
                <a:spcPct val="93000"/>
              </a:lnSpc>
              <a:spcBef>
                <a:spcPts val="261"/>
              </a:spcBef>
              <a:spcAft>
                <a:spcPts val="0"/>
              </a:spcAft>
              <a:buSzPts val="735"/>
              <a:buChar char="●"/>
              <a:defRPr sz="1633"/>
            </a:lvl6pPr>
            <a:lvl7pPr indent="-275263" lvl="6" marL="3200400" algn="l">
              <a:lnSpc>
                <a:spcPct val="93000"/>
              </a:lnSpc>
              <a:spcBef>
                <a:spcPts val="261"/>
              </a:spcBef>
              <a:spcAft>
                <a:spcPts val="0"/>
              </a:spcAft>
              <a:buSzPts val="735"/>
              <a:buChar char="●"/>
              <a:defRPr sz="1633"/>
            </a:lvl7pPr>
            <a:lvl8pPr indent="-275263" lvl="7" marL="3657600" algn="l">
              <a:lnSpc>
                <a:spcPct val="93000"/>
              </a:lnSpc>
              <a:spcBef>
                <a:spcPts val="261"/>
              </a:spcBef>
              <a:spcAft>
                <a:spcPts val="0"/>
              </a:spcAft>
              <a:buSzPts val="735"/>
              <a:buChar char="●"/>
              <a:defRPr sz="1633"/>
            </a:lvl8pPr>
            <a:lvl9pPr indent="-275263" lvl="8" marL="4114800" algn="l">
              <a:lnSpc>
                <a:spcPct val="93000"/>
              </a:lnSpc>
              <a:spcBef>
                <a:spcPts val="261"/>
              </a:spcBef>
              <a:spcAft>
                <a:spcPts val="261"/>
              </a:spcAft>
              <a:buSzPts val="735"/>
              <a:buChar char="●"/>
              <a:defRPr sz="1633"/>
            </a:lvl9pPr>
          </a:lstStyle>
          <a:p/>
        </p:txBody>
      </p:sp>
      <p:sp>
        <p:nvSpPr>
          <p:cNvPr id="240" name="Google Shape;240;p37"/>
          <p:cNvSpPr txBox="1"/>
          <p:nvPr>
            <p:ph idx="2" type="body"/>
          </p:nvPr>
        </p:nvSpPr>
        <p:spPr>
          <a:xfrm>
            <a:off x="6184323" y="1604331"/>
            <a:ext cx="5393279" cy="4524955"/>
          </a:xfrm>
          <a:prstGeom prst="rect">
            <a:avLst/>
          </a:prstGeom>
          <a:noFill/>
          <a:ln>
            <a:noFill/>
          </a:ln>
        </p:spPr>
        <p:txBody>
          <a:bodyPr anchorCtr="0" anchor="t" bIns="0" lIns="0" spcFirstLastPara="1" rIns="0" wrap="square" tIns="0">
            <a:noAutofit/>
          </a:bodyPr>
          <a:lstStyle>
            <a:lvl1pPr indent="-301180" lvl="0" marL="457200" algn="l">
              <a:lnSpc>
                <a:spcPct val="93000"/>
              </a:lnSpc>
              <a:spcBef>
                <a:spcPts val="0"/>
              </a:spcBef>
              <a:spcAft>
                <a:spcPts val="0"/>
              </a:spcAft>
              <a:buSzPts val="1143"/>
              <a:buChar char="●"/>
              <a:defRPr sz="2540"/>
            </a:lvl1pPr>
            <a:lvl2pPr indent="-332279" lvl="1" marL="914400" algn="l">
              <a:lnSpc>
                <a:spcPct val="93000"/>
              </a:lnSpc>
              <a:spcBef>
                <a:spcPts val="1293"/>
              </a:spcBef>
              <a:spcAft>
                <a:spcPts val="0"/>
              </a:spcAft>
              <a:buSzPts val="1633"/>
              <a:buChar char="−"/>
              <a:defRPr sz="2177"/>
            </a:lvl2pPr>
            <a:lvl3pPr indent="-280463" lvl="2" marL="1371600" algn="l">
              <a:lnSpc>
                <a:spcPct val="93000"/>
              </a:lnSpc>
              <a:spcBef>
                <a:spcPts val="1032"/>
              </a:spcBef>
              <a:spcAft>
                <a:spcPts val="0"/>
              </a:spcAft>
              <a:buSzPts val="817"/>
              <a:buChar char="●"/>
              <a:defRPr sz="1815"/>
            </a:lvl3pPr>
            <a:lvl4pPr indent="-306371" lvl="3" marL="1828800" algn="l">
              <a:lnSpc>
                <a:spcPct val="93000"/>
              </a:lnSpc>
              <a:spcBef>
                <a:spcPts val="771"/>
              </a:spcBef>
              <a:spcAft>
                <a:spcPts val="0"/>
              </a:spcAft>
              <a:buSzPts val="1225"/>
              <a:buChar char="−"/>
              <a:defRPr sz="1633"/>
            </a:lvl4pPr>
            <a:lvl5pPr indent="-275263" lvl="4" marL="2286000" algn="l">
              <a:lnSpc>
                <a:spcPct val="93000"/>
              </a:lnSpc>
              <a:spcBef>
                <a:spcPts val="523"/>
              </a:spcBef>
              <a:spcAft>
                <a:spcPts val="0"/>
              </a:spcAft>
              <a:buSzPts val="735"/>
              <a:buChar char="●"/>
              <a:defRPr sz="1633"/>
            </a:lvl5pPr>
            <a:lvl6pPr indent="-275263" lvl="5" marL="2743200" algn="l">
              <a:lnSpc>
                <a:spcPct val="93000"/>
              </a:lnSpc>
              <a:spcBef>
                <a:spcPts val="261"/>
              </a:spcBef>
              <a:spcAft>
                <a:spcPts val="0"/>
              </a:spcAft>
              <a:buSzPts val="735"/>
              <a:buChar char="●"/>
              <a:defRPr sz="1633"/>
            </a:lvl6pPr>
            <a:lvl7pPr indent="-275263" lvl="6" marL="3200400" algn="l">
              <a:lnSpc>
                <a:spcPct val="93000"/>
              </a:lnSpc>
              <a:spcBef>
                <a:spcPts val="261"/>
              </a:spcBef>
              <a:spcAft>
                <a:spcPts val="0"/>
              </a:spcAft>
              <a:buSzPts val="735"/>
              <a:buChar char="●"/>
              <a:defRPr sz="1633"/>
            </a:lvl7pPr>
            <a:lvl8pPr indent="-275263" lvl="7" marL="3657600" algn="l">
              <a:lnSpc>
                <a:spcPct val="93000"/>
              </a:lnSpc>
              <a:spcBef>
                <a:spcPts val="261"/>
              </a:spcBef>
              <a:spcAft>
                <a:spcPts val="0"/>
              </a:spcAft>
              <a:buSzPts val="735"/>
              <a:buChar char="●"/>
              <a:defRPr sz="1633"/>
            </a:lvl8pPr>
            <a:lvl9pPr indent="-275263" lvl="8" marL="4114800" algn="l">
              <a:lnSpc>
                <a:spcPct val="93000"/>
              </a:lnSpc>
              <a:spcBef>
                <a:spcPts val="261"/>
              </a:spcBef>
              <a:spcAft>
                <a:spcPts val="261"/>
              </a:spcAft>
              <a:buSzPts val="735"/>
              <a:buChar char="●"/>
              <a:defRPr sz="1633"/>
            </a:lvl9pPr>
          </a:lstStyle>
          <a:p/>
        </p:txBody>
      </p:sp>
      <p:sp>
        <p:nvSpPr>
          <p:cNvPr id="241" name="Google Shape;241;p37"/>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7"/>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37"/>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4" name="Shape 244"/>
        <p:cNvGrpSpPr/>
        <p:nvPr/>
      </p:nvGrpSpPr>
      <p:grpSpPr>
        <a:xfrm>
          <a:off x="0" y="0"/>
          <a:ext cx="0" cy="0"/>
          <a:chOff x="0" y="0"/>
          <a:chExt cx="0" cy="0"/>
        </a:xfrm>
      </p:grpSpPr>
      <p:sp>
        <p:nvSpPr>
          <p:cNvPr id="245" name="Google Shape;245;p38"/>
          <p:cNvSpPr txBox="1"/>
          <p:nvPr>
            <p:ph type="title"/>
          </p:nvPr>
        </p:nvSpPr>
        <p:spPr>
          <a:xfrm>
            <a:off x="610562" y="275074"/>
            <a:ext cx="10972801" cy="1142039"/>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46" name="Google Shape;246;p38"/>
          <p:cNvSpPr txBox="1"/>
          <p:nvPr>
            <p:ph idx="1" type="body"/>
          </p:nvPr>
        </p:nvSpPr>
        <p:spPr>
          <a:xfrm>
            <a:off x="610562" y="1535205"/>
            <a:ext cx="5385601" cy="639427"/>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980"/>
              <a:buNone/>
              <a:defRPr b="1" sz="2177"/>
            </a:lvl1pPr>
            <a:lvl2pPr indent="-228600" lvl="1" marL="914400" algn="l">
              <a:lnSpc>
                <a:spcPct val="93000"/>
              </a:lnSpc>
              <a:spcBef>
                <a:spcPts val="1293"/>
              </a:spcBef>
              <a:spcAft>
                <a:spcPts val="0"/>
              </a:spcAft>
              <a:buSzPts val="1361"/>
              <a:buNone/>
              <a:defRPr b="1" sz="1815"/>
            </a:lvl2pPr>
            <a:lvl3pPr indent="-228600" lvl="2" marL="1371600" algn="l">
              <a:lnSpc>
                <a:spcPct val="93000"/>
              </a:lnSpc>
              <a:spcBef>
                <a:spcPts val="1032"/>
              </a:spcBef>
              <a:spcAft>
                <a:spcPts val="0"/>
              </a:spcAft>
              <a:buSzPts val="735"/>
              <a:buNone/>
              <a:defRPr b="1" sz="1633"/>
            </a:lvl3pPr>
            <a:lvl4pPr indent="-228600" lvl="3" marL="1828800" algn="l">
              <a:lnSpc>
                <a:spcPct val="93000"/>
              </a:lnSpc>
              <a:spcBef>
                <a:spcPts val="771"/>
              </a:spcBef>
              <a:spcAft>
                <a:spcPts val="0"/>
              </a:spcAft>
              <a:buSzPts val="1089"/>
              <a:buNone/>
              <a:defRPr b="1" sz="1452"/>
            </a:lvl4pPr>
            <a:lvl5pPr indent="-228600" lvl="4" marL="2286000" algn="l">
              <a:lnSpc>
                <a:spcPct val="93000"/>
              </a:lnSpc>
              <a:spcBef>
                <a:spcPts val="523"/>
              </a:spcBef>
              <a:spcAft>
                <a:spcPts val="0"/>
              </a:spcAft>
              <a:buSzPts val="653"/>
              <a:buNone/>
              <a:defRPr b="1" sz="1452"/>
            </a:lvl5pPr>
            <a:lvl6pPr indent="-228600" lvl="5" marL="2743200" algn="l">
              <a:lnSpc>
                <a:spcPct val="93000"/>
              </a:lnSpc>
              <a:spcBef>
                <a:spcPts val="261"/>
              </a:spcBef>
              <a:spcAft>
                <a:spcPts val="0"/>
              </a:spcAft>
              <a:buSzPts val="653"/>
              <a:buNone/>
              <a:defRPr b="1" sz="1452"/>
            </a:lvl6pPr>
            <a:lvl7pPr indent="-228600" lvl="6" marL="3200400" algn="l">
              <a:lnSpc>
                <a:spcPct val="93000"/>
              </a:lnSpc>
              <a:spcBef>
                <a:spcPts val="261"/>
              </a:spcBef>
              <a:spcAft>
                <a:spcPts val="0"/>
              </a:spcAft>
              <a:buSzPts val="653"/>
              <a:buNone/>
              <a:defRPr b="1" sz="1452"/>
            </a:lvl7pPr>
            <a:lvl8pPr indent="-228600" lvl="7" marL="3657600" algn="l">
              <a:lnSpc>
                <a:spcPct val="93000"/>
              </a:lnSpc>
              <a:spcBef>
                <a:spcPts val="261"/>
              </a:spcBef>
              <a:spcAft>
                <a:spcPts val="0"/>
              </a:spcAft>
              <a:buSzPts val="653"/>
              <a:buNone/>
              <a:defRPr b="1" sz="1452"/>
            </a:lvl8pPr>
            <a:lvl9pPr indent="-228600" lvl="8" marL="4114800" algn="l">
              <a:lnSpc>
                <a:spcPct val="93000"/>
              </a:lnSpc>
              <a:spcBef>
                <a:spcPts val="261"/>
              </a:spcBef>
              <a:spcAft>
                <a:spcPts val="261"/>
              </a:spcAft>
              <a:buSzPts val="653"/>
              <a:buNone/>
              <a:defRPr b="1" sz="1452"/>
            </a:lvl9pPr>
          </a:lstStyle>
          <a:p/>
        </p:txBody>
      </p:sp>
      <p:sp>
        <p:nvSpPr>
          <p:cNvPr id="247" name="Google Shape;247;p38"/>
          <p:cNvSpPr txBox="1"/>
          <p:nvPr>
            <p:ph idx="2" type="body"/>
          </p:nvPr>
        </p:nvSpPr>
        <p:spPr>
          <a:xfrm>
            <a:off x="610562" y="2174631"/>
            <a:ext cx="5385601" cy="3951775"/>
          </a:xfrm>
          <a:prstGeom prst="rect">
            <a:avLst/>
          </a:prstGeom>
          <a:noFill/>
          <a:ln>
            <a:noFill/>
          </a:ln>
        </p:spPr>
        <p:txBody>
          <a:bodyPr anchorCtr="0" anchor="t" bIns="0" lIns="0" spcFirstLastPara="1" rIns="0" wrap="square" tIns="0">
            <a:noAutofit/>
          </a:bodyPr>
          <a:lstStyle>
            <a:lvl1pPr indent="-290807" lvl="0" marL="457200" algn="l">
              <a:lnSpc>
                <a:spcPct val="93000"/>
              </a:lnSpc>
              <a:spcBef>
                <a:spcPts val="0"/>
              </a:spcBef>
              <a:spcAft>
                <a:spcPts val="0"/>
              </a:spcAft>
              <a:buSzPts val="980"/>
              <a:buChar char="●"/>
              <a:defRPr sz="2177"/>
            </a:lvl1pPr>
            <a:lvl2pPr indent="-315039" lvl="1" marL="914400" algn="l">
              <a:lnSpc>
                <a:spcPct val="93000"/>
              </a:lnSpc>
              <a:spcBef>
                <a:spcPts val="1293"/>
              </a:spcBef>
              <a:spcAft>
                <a:spcPts val="0"/>
              </a:spcAft>
              <a:buSzPts val="1361"/>
              <a:buChar char="−"/>
              <a:defRPr sz="1815"/>
            </a:lvl2pPr>
            <a:lvl3pPr indent="-275262" lvl="2" marL="1371600" algn="l">
              <a:lnSpc>
                <a:spcPct val="93000"/>
              </a:lnSpc>
              <a:spcBef>
                <a:spcPts val="1032"/>
              </a:spcBef>
              <a:spcAft>
                <a:spcPts val="0"/>
              </a:spcAft>
              <a:buSzPts val="735"/>
              <a:buChar char="●"/>
              <a:defRPr sz="1633"/>
            </a:lvl3pPr>
            <a:lvl4pPr indent="-297751" lvl="3" marL="1828800" algn="l">
              <a:lnSpc>
                <a:spcPct val="93000"/>
              </a:lnSpc>
              <a:spcBef>
                <a:spcPts val="771"/>
              </a:spcBef>
              <a:spcAft>
                <a:spcPts val="0"/>
              </a:spcAft>
              <a:buSzPts val="1089"/>
              <a:buChar char="−"/>
              <a:defRPr sz="1452"/>
            </a:lvl4pPr>
            <a:lvl5pPr indent="-270090" lvl="4" marL="2286000" algn="l">
              <a:lnSpc>
                <a:spcPct val="93000"/>
              </a:lnSpc>
              <a:spcBef>
                <a:spcPts val="523"/>
              </a:spcBef>
              <a:spcAft>
                <a:spcPts val="0"/>
              </a:spcAft>
              <a:buSzPts val="653"/>
              <a:buChar char="●"/>
              <a:defRPr sz="1452"/>
            </a:lvl5pPr>
            <a:lvl6pPr indent="-270090" lvl="5" marL="2743200" algn="l">
              <a:lnSpc>
                <a:spcPct val="93000"/>
              </a:lnSpc>
              <a:spcBef>
                <a:spcPts val="261"/>
              </a:spcBef>
              <a:spcAft>
                <a:spcPts val="0"/>
              </a:spcAft>
              <a:buSzPts val="653"/>
              <a:buChar char="●"/>
              <a:defRPr sz="1452"/>
            </a:lvl6pPr>
            <a:lvl7pPr indent="-270090" lvl="6" marL="3200400" algn="l">
              <a:lnSpc>
                <a:spcPct val="93000"/>
              </a:lnSpc>
              <a:spcBef>
                <a:spcPts val="261"/>
              </a:spcBef>
              <a:spcAft>
                <a:spcPts val="0"/>
              </a:spcAft>
              <a:buSzPts val="653"/>
              <a:buChar char="●"/>
              <a:defRPr sz="1452"/>
            </a:lvl7pPr>
            <a:lvl8pPr indent="-270090" lvl="7" marL="3657600" algn="l">
              <a:lnSpc>
                <a:spcPct val="93000"/>
              </a:lnSpc>
              <a:spcBef>
                <a:spcPts val="261"/>
              </a:spcBef>
              <a:spcAft>
                <a:spcPts val="0"/>
              </a:spcAft>
              <a:buSzPts val="653"/>
              <a:buChar char="●"/>
              <a:defRPr sz="1452"/>
            </a:lvl8pPr>
            <a:lvl9pPr indent="-270090" lvl="8" marL="4114800" algn="l">
              <a:lnSpc>
                <a:spcPct val="93000"/>
              </a:lnSpc>
              <a:spcBef>
                <a:spcPts val="261"/>
              </a:spcBef>
              <a:spcAft>
                <a:spcPts val="261"/>
              </a:spcAft>
              <a:buSzPts val="653"/>
              <a:buChar char="●"/>
              <a:defRPr sz="1452"/>
            </a:lvl9pPr>
          </a:lstStyle>
          <a:p/>
        </p:txBody>
      </p:sp>
      <p:sp>
        <p:nvSpPr>
          <p:cNvPr id="248" name="Google Shape;248;p38"/>
          <p:cNvSpPr txBox="1"/>
          <p:nvPr>
            <p:ph idx="3" type="body"/>
          </p:nvPr>
        </p:nvSpPr>
        <p:spPr>
          <a:xfrm>
            <a:off x="6193922" y="1535205"/>
            <a:ext cx="5389441" cy="639427"/>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980"/>
              <a:buNone/>
              <a:defRPr b="1" sz="2177"/>
            </a:lvl1pPr>
            <a:lvl2pPr indent="-228600" lvl="1" marL="914400" algn="l">
              <a:lnSpc>
                <a:spcPct val="93000"/>
              </a:lnSpc>
              <a:spcBef>
                <a:spcPts val="1293"/>
              </a:spcBef>
              <a:spcAft>
                <a:spcPts val="0"/>
              </a:spcAft>
              <a:buSzPts val="1361"/>
              <a:buNone/>
              <a:defRPr b="1" sz="1815"/>
            </a:lvl2pPr>
            <a:lvl3pPr indent="-228600" lvl="2" marL="1371600" algn="l">
              <a:lnSpc>
                <a:spcPct val="93000"/>
              </a:lnSpc>
              <a:spcBef>
                <a:spcPts val="1032"/>
              </a:spcBef>
              <a:spcAft>
                <a:spcPts val="0"/>
              </a:spcAft>
              <a:buSzPts val="735"/>
              <a:buNone/>
              <a:defRPr b="1" sz="1633"/>
            </a:lvl3pPr>
            <a:lvl4pPr indent="-228600" lvl="3" marL="1828800" algn="l">
              <a:lnSpc>
                <a:spcPct val="93000"/>
              </a:lnSpc>
              <a:spcBef>
                <a:spcPts val="771"/>
              </a:spcBef>
              <a:spcAft>
                <a:spcPts val="0"/>
              </a:spcAft>
              <a:buSzPts val="1089"/>
              <a:buNone/>
              <a:defRPr b="1" sz="1452"/>
            </a:lvl4pPr>
            <a:lvl5pPr indent="-228600" lvl="4" marL="2286000" algn="l">
              <a:lnSpc>
                <a:spcPct val="93000"/>
              </a:lnSpc>
              <a:spcBef>
                <a:spcPts val="523"/>
              </a:spcBef>
              <a:spcAft>
                <a:spcPts val="0"/>
              </a:spcAft>
              <a:buSzPts val="653"/>
              <a:buNone/>
              <a:defRPr b="1" sz="1452"/>
            </a:lvl5pPr>
            <a:lvl6pPr indent="-228600" lvl="5" marL="2743200" algn="l">
              <a:lnSpc>
                <a:spcPct val="93000"/>
              </a:lnSpc>
              <a:spcBef>
                <a:spcPts val="261"/>
              </a:spcBef>
              <a:spcAft>
                <a:spcPts val="0"/>
              </a:spcAft>
              <a:buSzPts val="653"/>
              <a:buNone/>
              <a:defRPr b="1" sz="1452"/>
            </a:lvl6pPr>
            <a:lvl7pPr indent="-228600" lvl="6" marL="3200400" algn="l">
              <a:lnSpc>
                <a:spcPct val="93000"/>
              </a:lnSpc>
              <a:spcBef>
                <a:spcPts val="261"/>
              </a:spcBef>
              <a:spcAft>
                <a:spcPts val="0"/>
              </a:spcAft>
              <a:buSzPts val="653"/>
              <a:buNone/>
              <a:defRPr b="1" sz="1452"/>
            </a:lvl7pPr>
            <a:lvl8pPr indent="-228600" lvl="7" marL="3657600" algn="l">
              <a:lnSpc>
                <a:spcPct val="93000"/>
              </a:lnSpc>
              <a:spcBef>
                <a:spcPts val="261"/>
              </a:spcBef>
              <a:spcAft>
                <a:spcPts val="0"/>
              </a:spcAft>
              <a:buSzPts val="653"/>
              <a:buNone/>
              <a:defRPr b="1" sz="1452"/>
            </a:lvl8pPr>
            <a:lvl9pPr indent="-228600" lvl="8" marL="4114800" algn="l">
              <a:lnSpc>
                <a:spcPct val="93000"/>
              </a:lnSpc>
              <a:spcBef>
                <a:spcPts val="261"/>
              </a:spcBef>
              <a:spcAft>
                <a:spcPts val="261"/>
              </a:spcAft>
              <a:buSzPts val="653"/>
              <a:buNone/>
              <a:defRPr b="1" sz="1452"/>
            </a:lvl9pPr>
          </a:lstStyle>
          <a:p/>
        </p:txBody>
      </p:sp>
      <p:sp>
        <p:nvSpPr>
          <p:cNvPr id="249" name="Google Shape;249;p38"/>
          <p:cNvSpPr txBox="1"/>
          <p:nvPr>
            <p:ph idx="4" type="body"/>
          </p:nvPr>
        </p:nvSpPr>
        <p:spPr>
          <a:xfrm>
            <a:off x="6193922" y="2174631"/>
            <a:ext cx="5389441" cy="3951775"/>
          </a:xfrm>
          <a:prstGeom prst="rect">
            <a:avLst/>
          </a:prstGeom>
          <a:noFill/>
          <a:ln>
            <a:noFill/>
          </a:ln>
        </p:spPr>
        <p:txBody>
          <a:bodyPr anchorCtr="0" anchor="t" bIns="0" lIns="0" spcFirstLastPara="1" rIns="0" wrap="square" tIns="0">
            <a:noAutofit/>
          </a:bodyPr>
          <a:lstStyle>
            <a:lvl1pPr indent="-290807" lvl="0" marL="457200" algn="l">
              <a:lnSpc>
                <a:spcPct val="93000"/>
              </a:lnSpc>
              <a:spcBef>
                <a:spcPts val="0"/>
              </a:spcBef>
              <a:spcAft>
                <a:spcPts val="0"/>
              </a:spcAft>
              <a:buSzPts val="980"/>
              <a:buChar char="●"/>
              <a:defRPr sz="2177"/>
            </a:lvl1pPr>
            <a:lvl2pPr indent="-315039" lvl="1" marL="914400" algn="l">
              <a:lnSpc>
                <a:spcPct val="93000"/>
              </a:lnSpc>
              <a:spcBef>
                <a:spcPts val="1293"/>
              </a:spcBef>
              <a:spcAft>
                <a:spcPts val="0"/>
              </a:spcAft>
              <a:buSzPts val="1361"/>
              <a:buChar char="−"/>
              <a:defRPr sz="1815"/>
            </a:lvl2pPr>
            <a:lvl3pPr indent="-275262" lvl="2" marL="1371600" algn="l">
              <a:lnSpc>
                <a:spcPct val="93000"/>
              </a:lnSpc>
              <a:spcBef>
                <a:spcPts val="1032"/>
              </a:spcBef>
              <a:spcAft>
                <a:spcPts val="0"/>
              </a:spcAft>
              <a:buSzPts val="735"/>
              <a:buChar char="●"/>
              <a:defRPr sz="1633"/>
            </a:lvl3pPr>
            <a:lvl4pPr indent="-297751" lvl="3" marL="1828800" algn="l">
              <a:lnSpc>
                <a:spcPct val="93000"/>
              </a:lnSpc>
              <a:spcBef>
                <a:spcPts val="771"/>
              </a:spcBef>
              <a:spcAft>
                <a:spcPts val="0"/>
              </a:spcAft>
              <a:buSzPts val="1089"/>
              <a:buChar char="−"/>
              <a:defRPr sz="1452"/>
            </a:lvl4pPr>
            <a:lvl5pPr indent="-270090" lvl="4" marL="2286000" algn="l">
              <a:lnSpc>
                <a:spcPct val="93000"/>
              </a:lnSpc>
              <a:spcBef>
                <a:spcPts val="523"/>
              </a:spcBef>
              <a:spcAft>
                <a:spcPts val="0"/>
              </a:spcAft>
              <a:buSzPts val="653"/>
              <a:buChar char="●"/>
              <a:defRPr sz="1452"/>
            </a:lvl5pPr>
            <a:lvl6pPr indent="-270090" lvl="5" marL="2743200" algn="l">
              <a:lnSpc>
                <a:spcPct val="93000"/>
              </a:lnSpc>
              <a:spcBef>
                <a:spcPts val="261"/>
              </a:spcBef>
              <a:spcAft>
                <a:spcPts val="0"/>
              </a:spcAft>
              <a:buSzPts val="653"/>
              <a:buChar char="●"/>
              <a:defRPr sz="1452"/>
            </a:lvl6pPr>
            <a:lvl7pPr indent="-270090" lvl="6" marL="3200400" algn="l">
              <a:lnSpc>
                <a:spcPct val="93000"/>
              </a:lnSpc>
              <a:spcBef>
                <a:spcPts val="261"/>
              </a:spcBef>
              <a:spcAft>
                <a:spcPts val="0"/>
              </a:spcAft>
              <a:buSzPts val="653"/>
              <a:buChar char="●"/>
              <a:defRPr sz="1452"/>
            </a:lvl7pPr>
            <a:lvl8pPr indent="-270090" lvl="7" marL="3657600" algn="l">
              <a:lnSpc>
                <a:spcPct val="93000"/>
              </a:lnSpc>
              <a:spcBef>
                <a:spcPts val="261"/>
              </a:spcBef>
              <a:spcAft>
                <a:spcPts val="0"/>
              </a:spcAft>
              <a:buSzPts val="653"/>
              <a:buChar char="●"/>
              <a:defRPr sz="1452"/>
            </a:lvl8pPr>
            <a:lvl9pPr indent="-270090" lvl="8" marL="4114800" algn="l">
              <a:lnSpc>
                <a:spcPct val="93000"/>
              </a:lnSpc>
              <a:spcBef>
                <a:spcPts val="261"/>
              </a:spcBef>
              <a:spcAft>
                <a:spcPts val="261"/>
              </a:spcAft>
              <a:buSzPts val="653"/>
              <a:buChar char="●"/>
              <a:defRPr sz="1452"/>
            </a:lvl9pPr>
          </a:lstStyle>
          <a:p/>
        </p:txBody>
      </p:sp>
      <p:sp>
        <p:nvSpPr>
          <p:cNvPr id="250" name="Google Shape;250;p38"/>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8"/>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8"/>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3" name="Shape 253"/>
        <p:cNvGrpSpPr/>
        <p:nvPr/>
      </p:nvGrpSpPr>
      <p:grpSpPr>
        <a:xfrm>
          <a:off x="0" y="0"/>
          <a:ext cx="0" cy="0"/>
          <a:chOff x="0" y="0"/>
          <a:chExt cx="0" cy="0"/>
        </a:xfrm>
      </p:grpSpPr>
      <p:sp>
        <p:nvSpPr>
          <p:cNvPr id="254" name="Google Shape;254;p39"/>
          <p:cNvSpPr txBox="1"/>
          <p:nvPr>
            <p:ph type="title"/>
          </p:nvPr>
        </p:nvSpPr>
        <p:spPr>
          <a:xfrm>
            <a:off x="608643"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55" name="Google Shape;255;p39"/>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39"/>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9"/>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8" name="Shape 258"/>
        <p:cNvGrpSpPr/>
        <p:nvPr/>
      </p:nvGrpSpPr>
      <p:grpSpPr>
        <a:xfrm>
          <a:off x="0" y="0"/>
          <a:ext cx="0" cy="0"/>
          <a:chOff x="0" y="0"/>
          <a:chExt cx="0" cy="0"/>
        </a:xfrm>
      </p:grpSpPr>
      <p:sp>
        <p:nvSpPr>
          <p:cNvPr id="259" name="Google Shape;259;p40"/>
          <p:cNvSpPr txBox="1"/>
          <p:nvPr>
            <p:ph type="title"/>
          </p:nvPr>
        </p:nvSpPr>
        <p:spPr>
          <a:xfrm>
            <a:off x="610562" y="273629"/>
            <a:ext cx="4010881" cy="1160762"/>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1815"/>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60" name="Google Shape;260;p40"/>
          <p:cNvSpPr txBox="1"/>
          <p:nvPr>
            <p:ph idx="1" type="body"/>
          </p:nvPr>
        </p:nvSpPr>
        <p:spPr>
          <a:xfrm>
            <a:off x="4767361" y="273629"/>
            <a:ext cx="6816000" cy="5852774"/>
          </a:xfrm>
          <a:prstGeom prst="rect">
            <a:avLst/>
          </a:prstGeom>
          <a:noFill/>
          <a:ln>
            <a:noFill/>
          </a:ln>
        </p:spPr>
        <p:txBody>
          <a:bodyPr anchorCtr="0" anchor="t" bIns="0" lIns="0" spcFirstLastPara="1" rIns="0" wrap="square" tIns="0">
            <a:noAutofit/>
          </a:bodyPr>
          <a:lstStyle>
            <a:lvl1pPr indent="-311553" lvl="0" marL="457200" algn="l">
              <a:lnSpc>
                <a:spcPct val="93000"/>
              </a:lnSpc>
              <a:spcBef>
                <a:spcPts val="0"/>
              </a:spcBef>
              <a:spcAft>
                <a:spcPts val="0"/>
              </a:spcAft>
              <a:buSzPts val="1306"/>
              <a:buChar char="●"/>
              <a:defRPr sz="2903"/>
            </a:lvl1pPr>
            <a:lvl2pPr indent="-349567" lvl="1" marL="914400" algn="l">
              <a:lnSpc>
                <a:spcPct val="93000"/>
              </a:lnSpc>
              <a:spcBef>
                <a:spcPts val="1293"/>
              </a:spcBef>
              <a:spcAft>
                <a:spcPts val="0"/>
              </a:spcAft>
              <a:buSzPts val="1905"/>
              <a:buChar char="−"/>
              <a:defRPr sz="2540"/>
            </a:lvl2pPr>
            <a:lvl3pPr indent="-290807" lvl="2" marL="1371600" algn="l">
              <a:lnSpc>
                <a:spcPct val="93000"/>
              </a:lnSpc>
              <a:spcBef>
                <a:spcPts val="1032"/>
              </a:spcBef>
              <a:spcAft>
                <a:spcPts val="0"/>
              </a:spcAft>
              <a:buSzPts val="980"/>
              <a:buChar char="●"/>
              <a:defRPr sz="2177"/>
            </a:lvl3pPr>
            <a:lvl4pPr indent="-315039" lvl="3" marL="1828800" algn="l">
              <a:lnSpc>
                <a:spcPct val="93000"/>
              </a:lnSpc>
              <a:spcBef>
                <a:spcPts val="771"/>
              </a:spcBef>
              <a:spcAft>
                <a:spcPts val="0"/>
              </a:spcAft>
              <a:buSzPts val="1361"/>
              <a:buChar char="−"/>
              <a:defRPr sz="1815"/>
            </a:lvl4pPr>
            <a:lvl5pPr indent="-280463" lvl="4" marL="2286000" algn="l">
              <a:lnSpc>
                <a:spcPct val="93000"/>
              </a:lnSpc>
              <a:spcBef>
                <a:spcPts val="523"/>
              </a:spcBef>
              <a:spcAft>
                <a:spcPts val="0"/>
              </a:spcAft>
              <a:buSzPts val="817"/>
              <a:buChar char="●"/>
              <a:defRPr sz="1815"/>
            </a:lvl5pPr>
            <a:lvl6pPr indent="-280463" lvl="5" marL="2743200" algn="l">
              <a:lnSpc>
                <a:spcPct val="93000"/>
              </a:lnSpc>
              <a:spcBef>
                <a:spcPts val="261"/>
              </a:spcBef>
              <a:spcAft>
                <a:spcPts val="0"/>
              </a:spcAft>
              <a:buSzPts val="817"/>
              <a:buChar char="●"/>
              <a:defRPr sz="1815"/>
            </a:lvl6pPr>
            <a:lvl7pPr indent="-280463" lvl="6" marL="3200400" algn="l">
              <a:lnSpc>
                <a:spcPct val="93000"/>
              </a:lnSpc>
              <a:spcBef>
                <a:spcPts val="261"/>
              </a:spcBef>
              <a:spcAft>
                <a:spcPts val="0"/>
              </a:spcAft>
              <a:buSzPts val="817"/>
              <a:buChar char="●"/>
              <a:defRPr sz="1815"/>
            </a:lvl7pPr>
            <a:lvl8pPr indent="-280463" lvl="7" marL="3657600" algn="l">
              <a:lnSpc>
                <a:spcPct val="93000"/>
              </a:lnSpc>
              <a:spcBef>
                <a:spcPts val="261"/>
              </a:spcBef>
              <a:spcAft>
                <a:spcPts val="0"/>
              </a:spcAft>
              <a:buSzPts val="817"/>
              <a:buChar char="●"/>
              <a:defRPr sz="1815"/>
            </a:lvl8pPr>
            <a:lvl9pPr indent="-280463" lvl="8" marL="4114800" algn="l">
              <a:lnSpc>
                <a:spcPct val="93000"/>
              </a:lnSpc>
              <a:spcBef>
                <a:spcPts val="261"/>
              </a:spcBef>
              <a:spcAft>
                <a:spcPts val="261"/>
              </a:spcAft>
              <a:buSzPts val="817"/>
              <a:buChar char="●"/>
              <a:defRPr sz="1815"/>
            </a:lvl9pPr>
          </a:lstStyle>
          <a:p/>
        </p:txBody>
      </p:sp>
      <p:sp>
        <p:nvSpPr>
          <p:cNvPr id="261" name="Google Shape;261;p40"/>
          <p:cNvSpPr txBox="1"/>
          <p:nvPr>
            <p:ph idx="2" type="body"/>
          </p:nvPr>
        </p:nvSpPr>
        <p:spPr>
          <a:xfrm>
            <a:off x="610562" y="1434392"/>
            <a:ext cx="4010881" cy="4692013"/>
          </a:xfrm>
          <a:prstGeom prst="rect">
            <a:avLst/>
          </a:prstGeom>
          <a:noFill/>
          <a:ln>
            <a:noFill/>
          </a:ln>
        </p:spPr>
        <p:txBody>
          <a:bodyPr anchorCtr="0" anchor="t" bIns="0" lIns="0" spcFirstLastPara="1" rIns="0" wrap="square" tIns="0">
            <a:noAutofit/>
          </a:bodyPr>
          <a:lstStyle>
            <a:lvl1pPr indent="-228600" lvl="0" marL="457200" algn="l">
              <a:lnSpc>
                <a:spcPct val="93000"/>
              </a:lnSpc>
              <a:spcBef>
                <a:spcPts val="0"/>
              </a:spcBef>
              <a:spcAft>
                <a:spcPts val="0"/>
              </a:spcAft>
              <a:buSzPts val="572"/>
              <a:buNone/>
              <a:defRPr sz="1271"/>
            </a:lvl1pPr>
            <a:lvl2pPr indent="-228600" lvl="1" marL="914400" algn="l">
              <a:lnSpc>
                <a:spcPct val="93000"/>
              </a:lnSpc>
              <a:spcBef>
                <a:spcPts val="1293"/>
              </a:spcBef>
              <a:spcAft>
                <a:spcPts val="0"/>
              </a:spcAft>
              <a:buSzPts val="817"/>
              <a:buNone/>
              <a:defRPr sz="1089"/>
            </a:lvl2pPr>
            <a:lvl3pPr indent="-228600" lvl="2" marL="1371600" algn="l">
              <a:lnSpc>
                <a:spcPct val="93000"/>
              </a:lnSpc>
              <a:spcBef>
                <a:spcPts val="1032"/>
              </a:spcBef>
              <a:spcAft>
                <a:spcPts val="0"/>
              </a:spcAft>
              <a:buSzPts val="408"/>
              <a:buNone/>
              <a:defRPr sz="907"/>
            </a:lvl3pPr>
            <a:lvl4pPr indent="-228600" lvl="3" marL="1828800" algn="l">
              <a:lnSpc>
                <a:spcPct val="93000"/>
              </a:lnSpc>
              <a:spcBef>
                <a:spcPts val="771"/>
              </a:spcBef>
              <a:spcAft>
                <a:spcPts val="0"/>
              </a:spcAft>
              <a:buSzPts val="612"/>
              <a:buNone/>
              <a:defRPr sz="816"/>
            </a:lvl4pPr>
            <a:lvl5pPr indent="-228600" lvl="4" marL="2286000" algn="l">
              <a:lnSpc>
                <a:spcPct val="93000"/>
              </a:lnSpc>
              <a:spcBef>
                <a:spcPts val="523"/>
              </a:spcBef>
              <a:spcAft>
                <a:spcPts val="0"/>
              </a:spcAft>
              <a:buSzPts val="367"/>
              <a:buNone/>
              <a:defRPr sz="816"/>
            </a:lvl5pPr>
            <a:lvl6pPr indent="-228600" lvl="5" marL="2743200" algn="l">
              <a:lnSpc>
                <a:spcPct val="93000"/>
              </a:lnSpc>
              <a:spcBef>
                <a:spcPts val="261"/>
              </a:spcBef>
              <a:spcAft>
                <a:spcPts val="0"/>
              </a:spcAft>
              <a:buSzPts val="367"/>
              <a:buNone/>
              <a:defRPr sz="816"/>
            </a:lvl6pPr>
            <a:lvl7pPr indent="-228600" lvl="6" marL="3200400" algn="l">
              <a:lnSpc>
                <a:spcPct val="93000"/>
              </a:lnSpc>
              <a:spcBef>
                <a:spcPts val="261"/>
              </a:spcBef>
              <a:spcAft>
                <a:spcPts val="0"/>
              </a:spcAft>
              <a:buSzPts val="367"/>
              <a:buNone/>
              <a:defRPr sz="816"/>
            </a:lvl7pPr>
            <a:lvl8pPr indent="-228600" lvl="7" marL="3657600" algn="l">
              <a:lnSpc>
                <a:spcPct val="93000"/>
              </a:lnSpc>
              <a:spcBef>
                <a:spcPts val="261"/>
              </a:spcBef>
              <a:spcAft>
                <a:spcPts val="0"/>
              </a:spcAft>
              <a:buSzPts val="367"/>
              <a:buNone/>
              <a:defRPr sz="816"/>
            </a:lvl8pPr>
            <a:lvl9pPr indent="-228600" lvl="8" marL="4114800" algn="l">
              <a:lnSpc>
                <a:spcPct val="93000"/>
              </a:lnSpc>
              <a:spcBef>
                <a:spcPts val="261"/>
              </a:spcBef>
              <a:spcAft>
                <a:spcPts val="261"/>
              </a:spcAft>
              <a:buSzPts val="367"/>
              <a:buNone/>
              <a:defRPr sz="816"/>
            </a:lvl9pPr>
          </a:lstStyle>
          <a:p/>
        </p:txBody>
      </p:sp>
      <p:sp>
        <p:nvSpPr>
          <p:cNvPr id="262" name="Google Shape;262;p40"/>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40"/>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40"/>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5" name="Shape 265"/>
        <p:cNvGrpSpPr/>
        <p:nvPr/>
      </p:nvGrpSpPr>
      <p:grpSpPr>
        <a:xfrm>
          <a:off x="0" y="0"/>
          <a:ext cx="0" cy="0"/>
          <a:chOff x="0" y="0"/>
          <a:chExt cx="0" cy="0"/>
        </a:xfrm>
      </p:grpSpPr>
      <p:sp>
        <p:nvSpPr>
          <p:cNvPr id="266" name="Google Shape;266;p41"/>
          <p:cNvSpPr txBox="1"/>
          <p:nvPr>
            <p:ph type="title"/>
          </p:nvPr>
        </p:nvSpPr>
        <p:spPr>
          <a:xfrm>
            <a:off x="2390401" y="4800025"/>
            <a:ext cx="7315200" cy="56742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1815"/>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67" name="Google Shape;267;p41"/>
          <p:cNvSpPr/>
          <p:nvPr>
            <p:ph idx="2" type="pic"/>
          </p:nvPr>
        </p:nvSpPr>
        <p:spPr>
          <a:xfrm>
            <a:off x="2390401" y="612065"/>
            <a:ext cx="7315200" cy="4115952"/>
          </a:xfrm>
          <a:prstGeom prst="rect">
            <a:avLst/>
          </a:prstGeom>
          <a:noFill/>
          <a:ln>
            <a:noFill/>
          </a:ln>
        </p:spPr>
      </p:sp>
      <p:sp>
        <p:nvSpPr>
          <p:cNvPr id="268" name="Google Shape;268;p41"/>
          <p:cNvSpPr txBox="1"/>
          <p:nvPr>
            <p:ph idx="1" type="body"/>
          </p:nvPr>
        </p:nvSpPr>
        <p:spPr>
          <a:xfrm>
            <a:off x="2390401" y="5367444"/>
            <a:ext cx="7315200" cy="805044"/>
          </a:xfrm>
          <a:prstGeom prst="rect">
            <a:avLst/>
          </a:prstGeom>
          <a:noFill/>
          <a:ln>
            <a:noFill/>
          </a:ln>
        </p:spPr>
        <p:txBody>
          <a:bodyPr anchorCtr="0" anchor="t" bIns="0" lIns="0" spcFirstLastPara="1" rIns="0" wrap="square" tIns="0">
            <a:noAutofit/>
          </a:bodyPr>
          <a:lstStyle>
            <a:lvl1pPr indent="-228600" lvl="0" marL="457200" algn="l">
              <a:lnSpc>
                <a:spcPct val="93000"/>
              </a:lnSpc>
              <a:spcBef>
                <a:spcPts val="0"/>
              </a:spcBef>
              <a:spcAft>
                <a:spcPts val="0"/>
              </a:spcAft>
              <a:buSzPts val="572"/>
              <a:buNone/>
              <a:defRPr sz="1271"/>
            </a:lvl1pPr>
            <a:lvl2pPr indent="-228600" lvl="1" marL="914400" algn="l">
              <a:lnSpc>
                <a:spcPct val="93000"/>
              </a:lnSpc>
              <a:spcBef>
                <a:spcPts val="1293"/>
              </a:spcBef>
              <a:spcAft>
                <a:spcPts val="0"/>
              </a:spcAft>
              <a:buSzPts val="817"/>
              <a:buNone/>
              <a:defRPr sz="1089"/>
            </a:lvl2pPr>
            <a:lvl3pPr indent="-228600" lvl="2" marL="1371600" algn="l">
              <a:lnSpc>
                <a:spcPct val="93000"/>
              </a:lnSpc>
              <a:spcBef>
                <a:spcPts val="1032"/>
              </a:spcBef>
              <a:spcAft>
                <a:spcPts val="0"/>
              </a:spcAft>
              <a:buSzPts val="408"/>
              <a:buNone/>
              <a:defRPr sz="907"/>
            </a:lvl3pPr>
            <a:lvl4pPr indent="-228600" lvl="3" marL="1828800" algn="l">
              <a:lnSpc>
                <a:spcPct val="93000"/>
              </a:lnSpc>
              <a:spcBef>
                <a:spcPts val="771"/>
              </a:spcBef>
              <a:spcAft>
                <a:spcPts val="0"/>
              </a:spcAft>
              <a:buSzPts val="612"/>
              <a:buNone/>
              <a:defRPr sz="816"/>
            </a:lvl4pPr>
            <a:lvl5pPr indent="-228600" lvl="4" marL="2286000" algn="l">
              <a:lnSpc>
                <a:spcPct val="93000"/>
              </a:lnSpc>
              <a:spcBef>
                <a:spcPts val="523"/>
              </a:spcBef>
              <a:spcAft>
                <a:spcPts val="0"/>
              </a:spcAft>
              <a:buSzPts val="367"/>
              <a:buNone/>
              <a:defRPr sz="816"/>
            </a:lvl5pPr>
            <a:lvl6pPr indent="-228600" lvl="5" marL="2743200" algn="l">
              <a:lnSpc>
                <a:spcPct val="93000"/>
              </a:lnSpc>
              <a:spcBef>
                <a:spcPts val="261"/>
              </a:spcBef>
              <a:spcAft>
                <a:spcPts val="0"/>
              </a:spcAft>
              <a:buSzPts val="367"/>
              <a:buNone/>
              <a:defRPr sz="816"/>
            </a:lvl6pPr>
            <a:lvl7pPr indent="-228600" lvl="6" marL="3200400" algn="l">
              <a:lnSpc>
                <a:spcPct val="93000"/>
              </a:lnSpc>
              <a:spcBef>
                <a:spcPts val="261"/>
              </a:spcBef>
              <a:spcAft>
                <a:spcPts val="0"/>
              </a:spcAft>
              <a:buSzPts val="367"/>
              <a:buNone/>
              <a:defRPr sz="816"/>
            </a:lvl7pPr>
            <a:lvl8pPr indent="-228600" lvl="7" marL="3657600" algn="l">
              <a:lnSpc>
                <a:spcPct val="93000"/>
              </a:lnSpc>
              <a:spcBef>
                <a:spcPts val="261"/>
              </a:spcBef>
              <a:spcAft>
                <a:spcPts val="0"/>
              </a:spcAft>
              <a:buSzPts val="367"/>
              <a:buNone/>
              <a:defRPr sz="816"/>
            </a:lvl8pPr>
            <a:lvl9pPr indent="-228600" lvl="8" marL="4114800" algn="l">
              <a:lnSpc>
                <a:spcPct val="93000"/>
              </a:lnSpc>
              <a:spcBef>
                <a:spcPts val="261"/>
              </a:spcBef>
              <a:spcAft>
                <a:spcPts val="261"/>
              </a:spcAft>
              <a:buSzPts val="367"/>
              <a:buNone/>
              <a:defRPr sz="816"/>
            </a:lvl9pPr>
          </a:lstStyle>
          <a:p/>
        </p:txBody>
      </p:sp>
      <p:sp>
        <p:nvSpPr>
          <p:cNvPr id="269" name="Google Shape;269;p41"/>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41"/>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41"/>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2" name="Shape 272"/>
        <p:cNvGrpSpPr/>
        <p:nvPr/>
      </p:nvGrpSpPr>
      <p:grpSpPr>
        <a:xfrm>
          <a:off x="0" y="0"/>
          <a:ext cx="0" cy="0"/>
          <a:chOff x="0" y="0"/>
          <a:chExt cx="0" cy="0"/>
        </a:xfrm>
      </p:grpSpPr>
      <p:sp>
        <p:nvSpPr>
          <p:cNvPr id="273" name="Google Shape;273;p42"/>
          <p:cNvSpPr txBox="1"/>
          <p:nvPr>
            <p:ph type="title"/>
          </p:nvPr>
        </p:nvSpPr>
        <p:spPr>
          <a:xfrm>
            <a:off x="608643"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74" name="Google Shape;274;p42"/>
          <p:cNvSpPr txBox="1"/>
          <p:nvPr>
            <p:ph idx="1" type="body"/>
          </p:nvPr>
        </p:nvSpPr>
        <p:spPr>
          <a:xfrm rot="5400000">
            <a:off x="3830645" y="-1617671"/>
            <a:ext cx="4524955" cy="10968959"/>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3"/>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275" name="Google Shape;275;p42"/>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42"/>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2"/>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8" name="Shape 278"/>
        <p:cNvGrpSpPr/>
        <p:nvPr/>
      </p:nvGrpSpPr>
      <p:grpSpPr>
        <a:xfrm>
          <a:off x="0" y="0"/>
          <a:ext cx="0" cy="0"/>
          <a:chOff x="0" y="0"/>
          <a:chExt cx="0" cy="0"/>
        </a:xfrm>
      </p:grpSpPr>
      <p:sp>
        <p:nvSpPr>
          <p:cNvPr id="279" name="Google Shape;279;p43"/>
          <p:cNvSpPr txBox="1"/>
          <p:nvPr>
            <p:ph type="title"/>
          </p:nvPr>
        </p:nvSpPr>
        <p:spPr>
          <a:xfrm rot="5400000">
            <a:off x="7278892" y="1830581"/>
            <a:ext cx="5855655" cy="274176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80" name="Google Shape;280;p43"/>
          <p:cNvSpPr txBox="1"/>
          <p:nvPr>
            <p:ph idx="1" type="body"/>
          </p:nvPr>
        </p:nvSpPr>
        <p:spPr>
          <a:xfrm rot="5400000">
            <a:off x="1702255" y="-819979"/>
            <a:ext cx="5855655" cy="8042879"/>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3"/>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281" name="Google Shape;281;p43"/>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3"/>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1"/>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43"/>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0" name="Shape 290"/>
        <p:cNvGrpSpPr/>
        <p:nvPr/>
      </p:nvGrpSpPr>
      <p:grpSpPr>
        <a:xfrm>
          <a:off x="0" y="0"/>
          <a:ext cx="0" cy="0"/>
          <a:chOff x="0" y="0"/>
          <a:chExt cx="0" cy="0"/>
        </a:xfrm>
      </p:grpSpPr>
      <p:sp>
        <p:nvSpPr>
          <p:cNvPr id="291" name="Google Shape;291;p45"/>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2" name="Google Shape;292;p4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3" name="Google Shape;293;p4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4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4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6" name="Shape 296"/>
        <p:cNvGrpSpPr/>
        <p:nvPr/>
      </p:nvGrpSpPr>
      <p:grpSpPr>
        <a:xfrm>
          <a:off x="0" y="0"/>
          <a:ext cx="0" cy="0"/>
          <a:chOff x="0" y="0"/>
          <a:chExt cx="0" cy="0"/>
        </a:xfrm>
      </p:grpSpPr>
      <p:sp>
        <p:nvSpPr>
          <p:cNvPr id="297" name="Google Shape;297;p4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8" name="Google Shape;298;p4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9" name="Google Shape;299;p4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4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4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2" name="Shape 302"/>
        <p:cNvGrpSpPr/>
        <p:nvPr/>
      </p:nvGrpSpPr>
      <p:grpSpPr>
        <a:xfrm>
          <a:off x="0" y="0"/>
          <a:ext cx="0" cy="0"/>
          <a:chOff x="0" y="0"/>
          <a:chExt cx="0" cy="0"/>
        </a:xfrm>
      </p:grpSpPr>
      <p:sp>
        <p:nvSpPr>
          <p:cNvPr id="303" name="Google Shape;303;p4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4" name="Google Shape;304;p4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5" name="Google Shape;305;p4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4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8" name="Shape 308"/>
        <p:cNvGrpSpPr/>
        <p:nvPr/>
      </p:nvGrpSpPr>
      <p:grpSpPr>
        <a:xfrm>
          <a:off x="0" y="0"/>
          <a:ext cx="0" cy="0"/>
          <a:chOff x="0" y="0"/>
          <a:chExt cx="0" cy="0"/>
        </a:xfrm>
      </p:grpSpPr>
      <p:sp>
        <p:nvSpPr>
          <p:cNvPr id="309" name="Google Shape;309;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0" name="Google Shape;310;p4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1" name="Google Shape;311;p4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2" name="Google Shape;312;p4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4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4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5" name="Shape 315"/>
        <p:cNvGrpSpPr/>
        <p:nvPr/>
      </p:nvGrpSpPr>
      <p:grpSpPr>
        <a:xfrm>
          <a:off x="0" y="0"/>
          <a:ext cx="0" cy="0"/>
          <a:chOff x="0" y="0"/>
          <a:chExt cx="0" cy="0"/>
        </a:xfrm>
      </p:grpSpPr>
      <p:sp>
        <p:nvSpPr>
          <p:cNvPr id="316" name="Google Shape;316;p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7" name="Google Shape;317;p4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18" name="Google Shape;318;p4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19" name="Google Shape;319;p49"/>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20" name="Google Shape;320;p4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21" name="Google Shape;321;p4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4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4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4" name="Shape 324"/>
        <p:cNvGrpSpPr/>
        <p:nvPr/>
      </p:nvGrpSpPr>
      <p:grpSpPr>
        <a:xfrm>
          <a:off x="0" y="0"/>
          <a:ext cx="0" cy="0"/>
          <a:chOff x="0" y="0"/>
          <a:chExt cx="0" cy="0"/>
        </a:xfrm>
      </p:grpSpPr>
      <p:sp>
        <p:nvSpPr>
          <p:cNvPr id="325" name="Google Shape;325;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6" name="Google Shape;326;p5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5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9" name="Shape 329"/>
        <p:cNvGrpSpPr/>
        <p:nvPr/>
      </p:nvGrpSpPr>
      <p:grpSpPr>
        <a:xfrm>
          <a:off x="0" y="0"/>
          <a:ext cx="0" cy="0"/>
          <a:chOff x="0" y="0"/>
          <a:chExt cx="0" cy="0"/>
        </a:xfrm>
      </p:grpSpPr>
      <p:sp>
        <p:nvSpPr>
          <p:cNvPr id="330" name="Google Shape;330;p5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5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5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3" name="Shape 333"/>
        <p:cNvGrpSpPr/>
        <p:nvPr/>
      </p:nvGrpSpPr>
      <p:grpSpPr>
        <a:xfrm>
          <a:off x="0" y="0"/>
          <a:ext cx="0" cy="0"/>
          <a:chOff x="0" y="0"/>
          <a:chExt cx="0" cy="0"/>
        </a:xfrm>
      </p:grpSpPr>
      <p:sp>
        <p:nvSpPr>
          <p:cNvPr id="334" name="Google Shape;334;p52"/>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5" name="Google Shape;335;p5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36" name="Google Shape;336;p52"/>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37" name="Google Shape;337;p5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5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5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0" name="Shape 340"/>
        <p:cNvGrpSpPr/>
        <p:nvPr/>
      </p:nvGrpSpPr>
      <p:grpSpPr>
        <a:xfrm>
          <a:off x="0" y="0"/>
          <a:ext cx="0" cy="0"/>
          <a:chOff x="0" y="0"/>
          <a:chExt cx="0" cy="0"/>
        </a:xfrm>
      </p:grpSpPr>
      <p:sp>
        <p:nvSpPr>
          <p:cNvPr id="341" name="Google Shape;341;p5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2" name="Google Shape;342;p53"/>
          <p:cNvSpPr/>
          <p:nvPr>
            <p:ph idx="2" type="pic"/>
          </p:nvPr>
        </p:nvSpPr>
        <p:spPr>
          <a:xfrm>
            <a:off x="2389717" y="612775"/>
            <a:ext cx="7315200" cy="4114800"/>
          </a:xfrm>
          <a:prstGeom prst="rect">
            <a:avLst/>
          </a:prstGeom>
          <a:noFill/>
          <a:ln>
            <a:noFill/>
          </a:ln>
        </p:spPr>
      </p:sp>
      <p:sp>
        <p:nvSpPr>
          <p:cNvPr id="343" name="Google Shape;343;p5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44" name="Google Shape;344;p5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5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5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47" name="Shape 347"/>
        <p:cNvGrpSpPr/>
        <p:nvPr/>
      </p:nvGrpSpPr>
      <p:grpSpPr>
        <a:xfrm>
          <a:off x="0" y="0"/>
          <a:ext cx="0" cy="0"/>
          <a:chOff x="0" y="0"/>
          <a:chExt cx="0" cy="0"/>
        </a:xfrm>
      </p:grpSpPr>
      <p:sp>
        <p:nvSpPr>
          <p:cNvPr id="348" name="Google Shape;348;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9" name="Google Shape;349;p54"/>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0" name="Google Shape;350;p5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5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5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53" name="Shape 353"/>
        <p:cNvGrpSpPr/>
        <p:nvPr/>
      </p:nvGrpSpPr>
      <p:grpSpPr>
        <a:xfrm>
          <a:off x="0" y="0"/>
          <a:ext cx="0" cy="0"/>
          <a:chOff x="0" y="0"/>
          <a:chExt cx="0" cy="0"/>
        </a:xfrm>
      </p:grpSpPr>
      <p:sp>
        <p:nvSpPr>
          <p:cNvPr id="354" name="Google Shape;354;p55"/>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5" name="Google Shape;355;p55"/>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6" name="Google Shape;356;p5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5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5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5" name="Shape 365"/>
        <p:cNvGrpSpPr/>
        <p:nvPr/>
      </p:nvGrpSpPr>
      <p:grpSpPr>
        <a:xfrm>
          <a:off x="0" y="0"/>
          <a:ext cx="0" cy="0"/>
          <a:chOff x="0" y="0"/>
          <a:chExt cx="0" cy="0"/>
        </a:xfrm>
      </p:grpSpPr>
      <p:sp>
        <p:nvSpPr>
          <p:cNvPr id="366" name="Google Shape;366;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7" name="Google Shape;367;p57"/>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8" name="Google Shape;368;p5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5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5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1" name="Shape 371"/>
        <p:cNvGrpSpPr/>
        <p:nvPr/>
      </p:nvGrpSpPr>
      <p:grpSpPr>
        <a:xfrm>
          <a:off x="0" y="0"/>
          <a:ext cx="0" cy="0"/>
          <a:chOff x="0" y="0"/>
          <a:chExt cx="0" cy="0"/>
        </a:xfrm>
      </p:grpSpPr>
      <p:sp>
        <p:nvSpPr>
          <p:cNvPr id="372" name="Google Shape;372;p58"/>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3" name="Google Shape;373;p5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Font typeface="Arial"/>
              <a:buNone/>
              <a:defRPr/>
            </a:lvl1pPr>
            <a:lvl2pPr lvl="1" algn="ctr">
              <a:spcBef>
                <a:spcPts val="560"/>
              </a:spcBef>
              <a:spcAft>
                <a:spcPts val="0"/>
              </a:spcAft>
              <a:buClr>
                <a:schemeClr val="lt1"/>
              </a:buClr>
              <a:buSzPts val="2800"/>
              <a:buFont typeface="Arial"/>
              <a:buNone/>
              <a:defRPr/>
            </a:lvl2pPr>
            <a:lvl3pPr lvl="2" algn="ctr">
              <a:spcBef>
                <a:spcPts val="480"/>
              </a:spcBef>
              <a:spcAft>
                <a:spcPts val="0"/>
              </a:spcAft>
              <a:buClr>
                <a:schemeClr val="lt1"/>
              </a:buClr>
              <a:buSzPts val="2400"/>
              <a:buFont typeface="Arial"/>
              <a:buNone/>
              <a:defRPr/>
            </a:lvl3pPr>
            <a:lvl4pPr lvl="3" algn="ctr">
              <a:spcBef>
                <a:spcPts val="400"/>
              </a:spcBef>
              <a:spcAft>
                <a:spcPts val="0"/>
              </a:spcAft>
              <a:buClr>
                <a:schemeClr val="lt1"/>
              </a:buClr>
              <a:buSzPts val="2000"/>
              <a:buFont typeface="Arial"/>
              <a:buNone/>
              <a:defRPr/>
            </a:lvl4pPr>
            <a:lvl5pPr lvl="4" algn="ctr">
              <a:spcBef>
                <a:spcPts val="400"/>
              </a:spcBef>
              <a:spcAft>
                <a:spcPts val="0"/>
              </a:spcAft>
              <a:buClr>
                <a:schemeClr val="lt1"/>
              </a:buClr>
              <a:buSzPts val="2000"/>
              <a:buFont typeface="Arial"/>
              <a:buNone/>
              <a:defRPr/>
            </a:lvl5pPr>
            <a:lvl6pPr lvl="5" algn="ctr">
              <a:spcBef>
                <a:spcPts val="400"/>
              </a:spcBef>
              <a:spcAft>
                <a:spcPts val="0"/>
              </a:spcAft>
              <a:buClr>
                <a:schemeClr val="lt1"/>
              </a:buClr>
              <a:buSzPts val="2000"/>
              <a:buFont typeface="Arial"/>
              <a:buNone/>
              <a:defRPr/>
            </a:lvl6pPr>
            <a:lvl7pPr lvl="6" algn="ctr">
              <a:spcBef>
                <a:spcPts val="400"/>
              </a:spcBef>
              <a:spcAft>
                <a:spcPts val="0"/>
              </a:spcAft>
              <a:buClr>
                <a:schemeClr val="lt1"/>
              </a:buClr>
              <a:buSzPts val="2000"/>
              <a:buFont typeface="Arial"/>
              <a:buNone/>
              <a:defRPr/>
            </a:lvl7pPr>
            <a:lvl8pPr lvl="7" algn="ctr">
              <a:spcBef>
                <a:spcPts val="400"/>
              </a:spcBef>
              <a:spcAft>
                <a:spcPts val="0"/>
              </a:spcAft>
              <a:buClr>
                <a:schemeClr val="lt1"/>
              </a:buClr>
              <a:buSzPts val="2000"/>
              <a:buFont typeface="Arial"/>
              <a:buNone/>
              <a:defRPr/>
            </a:lvl8pPr>
            <a:lvl9pPr lvl="8" algn="ctr">
              <a:spcBef>
                <a:spcPts val="400"/>
              </a:spcBef>
              <a:spcAft>
                <a:spcPts val="0"/>
              </a:spcAft>
              <a:buClr>
                <a:schemeClr val="lt1"/>
              </a:buClr>
              <a:buSzPts val="2000"/>
              <a:buFont typeface="Arial"/>
              <a:buNone/>
              <a:defRPr/>
            </a:lvl9pPr>
          </a:lstStyle>
          <a:p/>
        </p:txBody>
      </p:sp>
      <p:sp>
        <p:nvSpPr>
          <p:cNvPr id="374" name="Google Shape;374;p5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5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5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7" name="Shape 377"/>
        <p:cNvGrpSpPr/>
        <p:nvPr/>
      </p:nvGrpSpPr>
      <p:grpSpPr>
        <a:xfrm>
          <a:off x="0" y="0"/>
          <a:ext cx="0" cy="0"/>
          <a:chOff x="0" y="0"/>
          <a:chExt cx="0" cy="0"/>
        </a:xfrm>
      </p:grpSpPr>
      <p:sp>
        <p:nvSpPr>
          <p:cNvPr id="378" name="Google Shape;378;p59"/>
          <p:cNvSpPr txBox="1"/>
          <p:nvPr>
            <p:ph type="title"/>
          </p:nvPr>
        </p:nvSpPr>
        <p:spPr>
          <a:xfrm>
            <a:off x="963084" y="4406905"/>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9" name="Google Shape;379;p5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Clr>
                <a:schemeClr val="lt1"/>
              </a:buClr>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Clr>
                <a:schemeClr val="lt1"/>
              </a:buClr>
              <a:buSzPts val="1400"/>
              <a:buFont typeface="Arial"/>
              <a:buNone/>
              <a:defRPr sz="1400"/>
            </a:lvl5pPr>
            <a:lvl6pPr indent="-228600" lvl="5" marL="2743200" algn="l">
              <a:spcBef>
                <a:spcPts val="280"/>
              </a:spcBef>
              <a:spcAft>
                <a:spcPts val="0"/>
              </a:spcAft>
              <a:buClr>
                <a:schemeClr val="lt1"/>
              </a:buClr>
              <a:buSzPts val="1400"/>
              <a:buFont typeface="Arial"/>
              <a:buNone/>
              <a:defRPr sz="1400"/>
            </a:lvl6pPr>
            <a:lvl7pPr indent="-228600" lvl="6" marL="3200400" algn="l">
              <a:spcBef>
                <a:spcPts val="280"/>
              </a:spcBef>
              <a:spcAft>
                <a:spcPts val="0"/>
              </a:spcAft>
              <a:buClr>
                <a:schemeClr val="lt1"/>
              </a:buClr>
              <a:buSzPts val="1400"/>
              <a:buFont typeface="Arial"/>
              <a:buNone/>
              <a:defRPr sz="1400"/>
            </a:lvl7pPr>
            <a:lvl8pPr indent="-228600" lvl="7" marL="3657600" algn="l">
              <a:spcBef>
                <a:spcPts val="280"/>
              </a:spcBef>
              <a:spcAft>
                <a:spcPts val="0"/>
              </a:spcAft>
              <a:buClr>
                <a:schemeClr val="lt1"/>
              </a:buClr>
              <a:buSzPts val="1400"/>
              <a:buFont typeface="Arial"/>
              <a:buNone/>
              <a:defRPr sz="1400"/>
            </a:lvl8pPr>
            <a:lvl9pPr indent="-228600" lvl="8" marL="4114800" algn="l">
              <a:spcBef>
                <a:spcPts val="280"/>
              </a:spcBef>
              <a:spcAft>
                <a:spcPts val="0"/>
              </a:spcAft>
              <a:buClr>
                <a:schemeClr val="lt1"/>
              </a:buClr>
              <a:buSzPts val="1400"/>
              <a:buFont typeface="Arial"/>
              <a:buNone/>
              <a:defRPr sz="1400"/>
            </a:lvl9pPr>
          </a:lstStyle>
          <a:p/>
        </p:txBody>
      </p:sp>
      <p:sp>
        <p:nvSpPr>
          <p:cNvPr id="380" name="Google Shape;380;p5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5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5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3" name="Shape 383"/>
        <p:cNvGrpSpPr/>
        <p:nvPr/>
      </p:nvGrpSpPr>
      <p:grpSpPr>
        <a:xfrm>
          <a:off x="0" y="0"/>
          <a:ext cx="0" cy="0"/>
          <a:chOff x="0" y="0"/>
          <a:chExt cx="0" cy="0"/>
        </a:xfrm>
      </p:grpSpPr>
      <p:sp>
        <p:nvSpPr>
          <p:cNvPr id="384" name="Google Shape;384;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5" name="Google Shape;385;p60"/>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386" name="Google Shape;386;p60"/>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387" name="Google Shape;387;p6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6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6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0" name="Shape 390"/>
        <p:cNvGrpSpPr/>
        <p:nvPr/>
      </p:nvGrpSpPr>
      <p:grpSpPr>
        <a:xfrm>
          <a:off x="0" y="0"/>
          <a:ext cx="0" cy="0"/>
          <a:chOff x="0" y="0"/>
          <a:chExt cx="0" cy="0"/>
        </a:xfrm>
      </p:grpSpPr>
      <p:sp>
        <p:nvSpPr>
          <p:cNvPr id="391" name="Google Shape;391;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2" name="Google Shape;392;p6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393" name="Google Shape;393;p6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394" name="Google Shape;394;p61"/>
          <p:cNvSpPr txBox="1"/>
          <p:nvPr>
            <p:ph idx="3" type="body"/>
          </p:nvPr>
        </p:nvSpPr>
        <p:spPr>
          <a:xfrm>
            <a:off x="6193370"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395" name="Google Shape;395;p61"/>
          <p:cNvSpPr txBox="1"/>
          <p:nvPr>
            <p:ph idx="4" type="body"/>
          </p:nvPr>
        </p:nvSpPr>
        <p:spPr>
          <a:xfrm>
            <a:off x="6193370"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396" name="Google Shape;396;p6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6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6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9" name="Shape 399"/>
        <p:cNvGrpSpPr/>
        <p:nvPr/>
      </p:nvGrpSpPr>
      <p:grpSpPr>
        <a:xfrm>
          <a:off x="0" y="0"/>
          <a:ext cx="0" cy="0"/>
          <a:chOff x="0" y="0"/>
          <a:chExt cx="0" cy="0"/>
        </a:xfrm>
      </p:grpSpPr>
      <p:sp>
        <p:nvSpPr>
          <p:cNvPr id="400" name="Google Shape;400;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1" name="Google Shape;401;p6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6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6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4" name="Shape 404"/>
        <p:cNvGrpSpPr/>
        <p:nvPr/>
      </p:nvGrpSpPr>
      <p:grpSpPr>
        <a:xfrm>
          <a:off x="0" y="0"/>
          <a:ext cx="0" cy="0"/>
          <a:chOff x="0" y="0"/>
          <a:chExt cx="0" cy="0"/>
        </a:xfrm>
      </p:grpSpPr>
      <p:sp>
        <p:nvSpPr>
          <p:cNvPr id="405" name="Google Shape;405;p6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6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6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8" name="Shape 408"/>
        <p:cNvGrpSpPr/>
        <p:nvPr/>
      </p:nvGrpSpPr>
      <p:grpSpPr>
        <a:xfrm>
          <a:off x="0" y="0"/>
          <a:ext cx="0" cy="0"/>
          <a:chOff x="0" y="0"/>
          <a:chExt cx="0" cy="0"/>
        </a:xfrm>
      </p:grpSpPr>
      <p:sp>
        <p:nvSpPr>
          <p:cNvPr id="409" name="Google Shape;409;p64"/>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0" name="Google Shape;410;p64"/>
          <p:cNvSpPr txBox="1"/>
          <p:nvPr>
            <p:ph idx="1" type="body"/>
          </p:nvPr>
        </p:nvSpPr>
        <p:spPr>
          <a:xfrm>
            <a:off x="4766733" y="273055"/>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Clr>
                <a:schemeClr val="lt1"/>
              </a:buClr>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355600" lvl="5" marL="2743200" algn="l">
              <a:spcBef>
                <a:spcPts val="400"/>
              </a:spcBef>
              <a:spcAft>
                <a:spcPts val="0"/>
              </a:spcAft>
              <a:buClr>
                <a:schemeClr val="lt1"/>
              </a:buClr>
              <a:buSzPts val="2000"/>
              <a:buFont typeface="Arial"/>
              <a:buChar char="»"/>
              <a:defRPr sz="2000"/>
            </a:lvl6pPr>
            <a:lvl7pPr indent="-355600" lvl="6" marL="3200400" algn="l">
              <a:spcBef>
                <a:spcPts val="400"/>
              </a:spcBef>
              <a:spcAft>
                <a:spcPts val="0"/>
              </a:spcAft>
              <a:buClr>
                <a:schemeClr val="lt1"/>
              </a:buClr>
              <a:buSzPts val="2000"/>
              <a:buFont typeface="Arial"/>
              <a:buChar char="»"/>
              <a:defRPr sz="2000"/>
            </a:lvl7pPr>
            <a:lvl8pPr indent="-355600" lvl="7" marL="3657600" algn="l">
              <a:spcBef>
                <a:spcPts val="400"/>
              </a:spcBef>
              <a:spcAft>
                <a:spcPts val="0"/>
              </a:spcAft>
              <a:buClr>
                <a:schemeClr val="lt1"/>
              </a:buClr>
              <a:buSzPts val="2000"/>
              <a:buFont typeface="Arial"/>
              <a:buChar char="»"/>
              <a:defRPr sz="2000"/>
            </a:lvl8pPr>
            <a:lvl9pPr indent="-355600" lvl="8" marL="4114800" algn="l">
              <a:spcBef>
                <a:spcPts val="400"/>
              </a:spcBef>
              <a:spcAft>
                <a:spcPts val="0"/>
              </a:spcAft>
              <a:buClr>
                <a:schemeClr val="lt1"/>
              </a:buClr>
              <a:buSzPts val="2000"/>
              <a:buFont typeface="Arial"/>
              <a:buChar char="»"/>
              <a:defRPr sz="2000"/>
            </a:lvl9pPr>
          </a:lstStyle>
          <a:p/>
        </p:txBody>
      </p:sp>
      <p:sp>
        <p:nvSpPr>
          <p:cNvPr id="411" name="Google Shape;411;p64"/>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412" name="Google Shape;412;p6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6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6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5" name="Shape 415"/>
        <p:cNvGrpSpPr/>
        <p:nvPr/>
      </p:nvGrpSpPr>
      <p:grpSpPr>
        <a:xfrm>
          <a:off x="0" y="0"/>
          <a:ext cx="0" cy="0"/>
          <a:chOff x="0" y="0"/>
          <a:chExt cx="0" cy="0"/>
        </a:xfrm>
      </p:grpSpPr>
      <p:sp>
        <p:nvSpPr>
          <p:cNvPr id="416" name="Google Shape;416;p6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7" name="Google Shape;417;p65"/>
          <p:cNvSpPr/>
          <p:nvPr>
            <p:ph idx="2" type="pic"/>
          </p:nvPr>
        </p:nvSpPr>
        <p:spPr>
          <a:xfrm>
            <a:off x="2389717" y="612775"/>
            <a:ext cx="7315200" cy="4114800"/>
          </a:xfrm>
          <a:prstGeom prst="rect">
            <a:avLst/>
          </a:prstGeom>
          <a:noFill/>
          <a:ln>
            <a:noFill/>
          </a:ln>
        </p:spPr>
      </p:sp>
      <p:sp>
        <p:nvSpPr>
          <p:cNvPr id="418" name="Google Shape;418;p6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419" name="Google Shape;419;p6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6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6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2" name="Shape 422"/>
        <p:cNvGrpSpPr/>
        <p:nvPr/>
      </p:nvGrpSpPr>
      <p:grpSpPr>
        <a:xfrm>
          <a:off x="0" y="0"/>
          <a:ext cx="0" cy="0"/>
          <a:chOff x="0" y="0"/>
          <a:chExt cx="0" cy="0"/>
        </a:xfrm>
      </p:grpSpPr>
      <p:sp>
        <p:nvSpPr>
          <p:cNvPr id="423" name="Google Shape;423;p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4" name="Google Shape;424;p66"/>
          <p:cNvSpPr txBox="1"/>
          <p:nvPr>
            <p:ph idx="1" type="body"/>
          </p:nvPr>
        </p:nvSpPr>
        <p:spPr>
          <a:xfrm rot="5400000">
            <a:off x="3833019" y="-1623214"/>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25" name="Google Shape;425;p6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6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6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8" name="Shape 428"/>
        <p:cNvGrpSpPr/>
        <p:nvPr/>
      </p:nvGrpSpPr>
      <p:grpSpPr>
        <a:xfrm>
          <a:off x="0" y="0"/>
          <a:ext cx="0" cy="0"/>
          <a:chOff x="0" y="0"/>
          <a:chExt cx="0" cy="0"/>
        </a:xfrm>
      </p:grpSpPr>
      <p:sp>
        <p:nvSpPr>
          <p:cNvPr id="429" name="Google Shape;429;p67"/>
          <p:cNvSpPr txBox="1"/>
          <p:nvPr>
            <p:ph type="title"/>
          </p:nvPr>
        </p:nvSpPr>
        <p:spPr>
          <a:xfrm rot="5400000">
            <a:off x="7285038" y="1828806"/>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0" name="Google Shape;430;p67"/>
          <p:cNvSpPr txBox="1"/>
          <p:nvPr>
            <p:ph idx="1" type="body"/>
          </p:nvPr>
        </p:nvSpPr>
        <p:spPr>
          <a:xfrm rot="5400000">
            <a:off x="1697038" y="-812794"/>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31" name="Google Shape;431;p6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6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p6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434" name="Shape 434"/>
        <p:cNvGrpSpPr/>
        <p:nvPr/>
      </p:nvGrpSpPr>
      <p:grpSpPr>
        <a:xfrm>
          <a:off x="0" y="0"/>
          <a:ext cx="0" cy="0"/>
          <a:chOff x="0" y="0"/>
          <a:chExt cx="0" cy="0"/>
        </a:xfrm>
      </p:grpSpPr>
      <p:sp>
        <p:nvSpPr>
          <p:cNvPr id="435" name="Google Shape;435;p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6" name="Google Shape;436;p68"/>
          <p:cNvSpPr/>
          <p:nvPr>
            <p:ph idx="2" type="clipArt"/>
          </p:nvPr>
        </p:nvSpPr>
        <p:spPr>
          <a:xfrm>
            <a:off x="609600" y="1600205"/>
            <a:ext cx="5384800" cy="4525963"/>
          </a:xfrm>
          <a:prstGeom prst="rect">
            <a:avLst/>
          </a:prstGeom>
          <a:noFill/>
          <a:ln>
            <a:noFill/>
          </a:ln>
        </p:spPr>
      </p:sp>
      <p:sp>
        <p:nvSpPr>
          <p:cNvPr id="437" name="Google Shape;437;p68"/>
          <p:cNvSpPr txBox="1"/>
          <p:nvPr>
            <p:ph idx="1"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38" name="Google Shape;438;p6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6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6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441" name="Shape 441"/>
        <p:cNvGrpSpPr/>
        <p:nvPr/>
      </p:nvGrpSpPr>
      <p:grpSpPr>
        <a:xfrm>
          <a:off x="0" y="0"/>
          <a:ext cx="0" cy="0"/>
          <a:chOff x="0" y="0"/>
          <a:chExt cx="0" cy="0"/>
        </a:xfrm>
      </p:grpSpPr>
      <p:sp>
        <p:nvSpPr>
          <p:cNvPr id="442" name="Google Shape;442;p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3" name="Google Shape;443;p69"/>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44" name="Google Shape;444;p69"/>
          <p:cNvSpPr/>
          <p:nvPr>
            <p:ph idx="2" type="clipArt"/>
          </p:nvPr>
        </p:nvSpPr>
        <p:spPr>
          <a:xfrm>
            <a:off x="6197600" y="1600205"/>
            <a:ext cx="5384800" cy="4525963"/>
          </a:xfrm>
          <a:prstGeom prst="rect">
            <a:avLst/>
          </a:prstGeom>
          <a:noFill/>
          <a:ln>
            <a:noFill/>
          </a:ln>
        </p:spPr>
      </p:sp>
      <p:sp>
        <p:nvSpPr>
          <p:cNvPr id="445" name="Google Shape;445;p6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6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6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48" name="Shape 448"/>
        <p:cNvGrpSpPr/>
        <p:nvPr/>
      </p:nvGrpSpPr>
      <p:grpSpPr>
        <a:xfrm>
          <a:off x="0" y="0"/>
          <a:ext cx="0" cy="0"/>
          <a:chOff x="0" y="0"/>
          <a:chExt cx="0" cy="0"/>
        </a:xfrm>
      </p:grpSpPr>
      <p:sp>
        <p:nvSpPr>
          <p:cNvPr id="449" name="Google Shape;449;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0" name="Google Shape;450;p70"/>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51" name="Google Shape;451;p70"/>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52" name="Google Shape;452;p7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7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7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455" name="Shape 455"/>
        <p:cNvGrpSpPr/>
        <p:nvPr/>
      </p:nvGrpSpPr>
      <p:grpSpPr>
        <a:xfrm>
          <a:off x="0" y="0"/>
          <a:ext cx="0" cy="0"/>
          <a:chOff x="0" y="0"/>
          <a:chExt cx="0" cy="0"/>
        </a:xfrm>
      </p:grpSpPr>
      <p:sp>
        <p:nvSpPr>
          <p:cNvPr id="456" name="Google Shape;456;p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7" name="Google Shape;457;p71"/>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58" name="Google Shape;458;p71"/>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59" name="Google Shape;459;p7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7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7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ver Text" type="objOverTx">
  <p:cSld name="OBJECT_OVER_TEXT">
    <p:spTree>
      <p:nvGrpSpPr>
        <p:cNvPr id="462" name="Shape 462"/>
        <p:cNvGrpSpPr/>
        <p:nvPr/>
      </p:nvGrpSpPr>
      <p:grpSpPr>
        <a:xfrm>
          <a:off x="0" y="0"/>
          <a:ext cx="0" cy="0"/>
          <a:chOff x="0" y="0"/>
          <a:chExt cx="0" cy="0"/>
        </a:xfrm>
      </p:grpSpPr>
      <p:sp>
        <p:nvSpPr>
          <p:cNvPr id="463" name="Google Shape;463;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4" name="Google Shape;464;p72"/>
          <p:cNvSpPr txBox="1"/>
          <p:nvPr>
            <p:ph idx="1" type="body"/>
          </p:nvPr>
        </p:nvSpPr>
        <p:spPr>
          <a:xfrm>
            <a:off x="609600" y="1600200"/>
            <a:ext cx="10972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65" name="Google Shape;465;p72"/>
          <p:cNvSpPr txBox="1"/>
          <p:nvPr>
            <p:ph idx="2" type="body"/>
          </p:nvPr>
        </p:nvSpPr>
        <p:spPr>
          <a:xfrm>
            <a:off x="609600" y="3938593"/>
            <a:ext cx="10972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66" name="Google Shape;466;p7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7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7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Text" type="twoObjAndTx">
  <p:cSld name="TWO_OBJECTS_AND_TEXT">
    <p:spTree>
      <p:nvGrpSpPr>
        <p:cNvPr id="469" name="Shape 469"/>
        <p:cNvGrpSpPr/>
        <p:nvPr/>
      </p:nvGrpSpPr>
      <p:grpSpPr>
        <a:xfrm>
          <a:off x="0" y="0"/>
          <a:ext cx="0" cy="0"/>
          <a:chOff x="0" y="0"/>
          <a:chExt cx="0" cy="0"/>
        </a:xfrm>
      </p:grpSpPr>
      <p:sp>
        <p:nvSpPr>
          <p:cNvPr id="470" name="Google Shape;470;p7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1" name="Google Shape;471;p73"/>
          <p:cNvSpPr txBox="1"/>
          <p:nvPr>
            <p:ph idx="1" type="body"/>
          </p:nvPr>
        </p:nvSpPr>
        <p:spPr>
          <a:xfrm>
            <a:off x="609600" y="1600200"/>
            <a:ext cx="5384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72" name="Google Shape;472;p73"/>
          <p:cNvSpPr txBox="1"/>
          <p:nvPr>
            <p:ph idx="2" type="body"/>
          </p:nvPr>
        </p:nvSpPr>
        <p:spPr>
          <a:xfrm>
            <a:off x="609600" y="3938593"/>
            <a:ext cx="5384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73" name="Google Shape;473;p73"/>
          <p:cNvSpPr txBox="1"/>
          <p:nvPr>
            <p:ph idx="3"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74" name="Google Shape;474;p7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7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7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477" name="Shape 477"/>
        <p:cNvGrpSpPr/>
        <p:nvPr/>
      </p:nvGrpSpPr>
      <p:grpSpPr>
        <a:xfrm>
          <a:off x="0" y="0"/>
          <a:ext cx="0" cy="0"/>
          <a:chOff x="0" y="0"/>
          <a:chExt cx="0" cy="0"/>
        </a:xfrm>
      </p:grpSpPr>
      <p:sp>
        <p:nvSpPr>
          <p:cNvPr id="478" name="Google Shape;478;p7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9" name="Google Shape;479;p74"/>
          <p:cNvSpPr txBox="1"/>
          <p:nvPr>
            <p:ph idx="1" type="body"/>
          </p:nvPr>
        </p:nvSpPr>
        <p:spPr>
          <a:xfrm>
            <a:off x="609600" y="1600200"/>
            <a:ext cx="10972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80" name="Google Shape;480;p74"/>
          <p:cNvSpPr txBox="1"/>
          <p:nvPr>
            <p:ph idx="2" type="body"/>
          </p:nvPr>
        </p:nvSpPr>
        <p:spPr>
          <a:xfrm>
            <a:off x="609600" y="3938593"/>
            <a:ext cx="10972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81" name="Google Shape;481;p7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2" name="Google Shape;482;p7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3" name="Google Shape;483;p7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0" name="Shape 490"/>
        <p:cNvGrpSpPr/>
        <p:nvPr/>
      </p:nvGrpSpPr>
      <p:grpSpPr>
        <a:xfrm>
          <a:off x="0" y="0"/>
          <a:ext cx="0" cy="0"/>
          <a:chOff x="0" y="0"/>
          <a:chExt cx="0" cy="0"/>
        </a:xfrm>
      </p:grpSpPr>
      <p:sp>
        <p:nvSpPr>
          <p:cNvPr id="491" name="Google Shape;491;p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2" name="Google Shape;492;p7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93" name="Google Shape;493;p7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7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7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6" name="Shape 496"/>
        <p:cNvGrpSpPr/>
        <p:nvPr/>
      </p:nvGrpSpPr>
      <p:grpSpPr>
        <a:xfrm>
          <a:off x="0" y="0"/>
          <a:ext cx="0" cy="0"/>
          <a:chOff x="0" y="0"/>
          <a:chExt cx="0" cy="0"/>
        </a:xfrm>
      </p:grpSpPr>
      <p:sp>
        <p:nvSpPr>
          <p:cNvPr id="497" name="Google Shape;497;p7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7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7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0" name="Shape 500"/>
        <p:cNvGrpSpPr/>
        <p:nvPr/>
      </p:nvGrpSpPr>
      <p:grpSpPr>
        <a:xfrm>
          <a:off x="0" y="0"/>
          <a:ext cx="0" cy="0"/>
          <a:chOff x="0" y="0"/>
          <a:chExt cx="0" cy="0"/>
        </a:xfrm>
      </p:grpSpPr>
      <p:sp>
        <p:nvSpPr>
          <p:cNvPr id="501" name="Google Shape;501;p7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2" name="Google Shape;502;p7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Font typeface="Arial"/>
              <a:buNone/>
              <a:defRPr/>
            </a:lvl1pPr>
            <a:lvl2pPr lvl="1" algn="ctr">
              <a:spcBef>
                <a:spcPts val="560"/>
              </a:spcBef>
              <a:spcAft>
                <a:spcPts val="0"/>
              </a:spcAft>
              <a:buClr>
                <a:schemeClr val="lt1"/>
              </a:buClr>
              <a:buSzPts val="2800"/>
              <a:buFont typeface="Arial"/>
              <a:buNone/>
              <a:defRPr/>
            </a:lvl2pPr>
            <a:lvl3pPr lvl="2" algn="ctr">
              <a:spcBef>
                <a:spcPts val="480"/>
              </a:spcBef>
              <a:spcAft>
                <a:spcPts val="0"/>
              </a:spcAft>
              <a:buClr>
                <a:schemeClr val="lt1"/>
              </a:buClr>
              <a:buSzPts val="2400"/>
              <a:buFont typeface="Arial"/>
              <a:buNone/>
              <a:defRPr/>
            </a:lvl3pPr>
            <a:lvl4pPr lvl="3" algn="ctr">
              <a:spcBef>
                <a:spcPts val="400"/>
              </a:spcBef>
              <a:spcAft>
                <a:spcPts val="0"/>
              </a:spcAft>
              <a:buClr>
                <a:schemeClr val="lt1"/>
              </a:buClr>
              <a:buSzPts val="2000"/>
              <a:buFont typeface="Arial"/>
              <a:buNone/>
              <a:defRPr/>
            </a:lvl4pPr>
            <a:lvl5pPr lvl="4" algn="ctr">
              <a:spcBef>
                <a:spcPts val="400"/>
              </a:spcBef>
              <a:spcAft>
                <a:spcPts val="0"/>
              </a:spcAft>
              <a:buClr>
                <a:schemeClr val="lt1"/>
              </a:buClr>
              <a:buSzPts val="2000"/>
              <a:buFont typeface="Arial"/>
              <a:buNone/>
              <a:defRPr/>
            </a:lvl5pPr>
            <a:lvl6pPr lvl="5" algn="ctr">
              <a:spcBef>
                <a:spcPts val="400"/>
              </a:spcBef>
              <a:spcAft>
                <a:spcPts val="0"/>
              </a:spcAft>
              <a:buClr>
                <a:schemeClr val="lt1"/>
              </a:buClr>
              <a:buSzPts val="2000"/>
              <a:buFont typeface="Arial"/>
              <a:buNone/>
              <a:defRPr/>
            </a:lvl6pPr>
            <a:lvl7pPr lvl="6" algn="ctr">
              <a:spcBef>
                <a:spcPts val="400"/>
              </a:spcBef>
              <a:spcAft>
                <a:spcPts val="0"/>
              </a:spcAft>
              <a:buClr>
                <a:schemeClr val="lt1"/>
              </a:buClr>
              <a:buSzPts val="2000"/>
              <a:buFont typeface="Arial"/>
              <a:buNone/>
              <a:defRPr/>
            </a:lvl7pPr>
            <a:lvl8pPr lvl="7" algn="ctr">
              <a:spcBef>
                <a:spcPts val="400"/>
              </a:spcBef>
              <a:spcAft>
                <a:spcPts val="0"/>
              </a:spcAft>
              <a:buClr>
                <a:schemeClr val="lt1"/>
              </a:buClr>
              <a:buSzPts val="2000"/>
              <a:buFont typeface="Arial"/>
              <a:buNone/>
              <a:defRPr/>
            </a:lvl8pPr>
            <a:lvl9pPr lvl="8" algn="ctr">
              <a:spcBef>
                <a:spcPts val="400"/>
              </a:spcBef>
              <a:spcAft>
                <a:spcPts val="0"/>
              </a:spcAft>
              <a:buClr>
                <a:schemeClr val="lt1"/>
              </a:buClr>
              <a:buSzPts val="2000"/>
              <a:buFont typeface="Arial"/>
              <a:buNone/>
              <a:defRPr/>
            </a:lvl9pPr>
          </a:lstStyle>
          <a:p/>
        </p:txBody>
      </p:sp>
      <p:sp>
        <p:nvSpPr>
          <p:cNvPr id="503" name="Google Shape;503;p7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7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7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6" name="Shape 506"/>
        <p:cNvGrpSpPr/>
        <p:nvPr/>
      </p:nvGrpSpPr>
      <p:grpSpPr>
        <a:xfrm>
          <a:off x="0" y="0"/>
          <a:ext cx="0" cy="0"/>
          <a:chOff x="0" y="0"/>
          <a:chExt cx="0" cy="0"/>
        </a:xfrm>
      </p:grpSpPr>
      <p:sp>
        <p:nvSpPr>
          <p:cNvPr id="507" name="Google Shape;507;p7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8" name="Google Shape;508;p7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Clr>
                <a:schemeClr val="lt1"/>
              </a:buClr>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Clr>
                <a:schemeClr val="lt1"/>
              </a:buClr>
              <a:buSzPts val="1400"/>
              <a:buFont typeface="Arial"/>
              <a:buNone/>
              <a:defRPr sz="1400"/>
            </a:lvl5pPr>
            <a:lvl6pPr indent="-228600" lvl="5" marL="2743200" algn="l">
              <a:spcBef>
                <a:spcPts val="280"/>
              </a:spcBef>
              <a:spcAft>
                <a:spcPts val="0"/>
              </a:spcAft>
              <a:buClr>
                <a:schemeClr val="lt1"/>
              </a:buClr>
              <a:buSzPts val="1400"/>
              <a:buFont typeface="Arial"/>
              <a:buNone/>
              <a:defRPr sz="1400"/>
            </a:lvl6pPr>
            <a:lvl7pPr indent="-228600" lvl="6" marL="3200400" algn="l">
              <a:spcBef>
                <a:spcPts val="280"/>
              </a:spcBef>
              <a:spcAft>
                <a:spcPts val="0"/>
              </a:spcAft>
              <a:buClr>
                <a:schemeClr val="lt1"/>
              </a:buClr>
              <a:buSzPts val="1400"/>
              <a:buFont typeface="Arial"/>
              <a:buNone/>
              <a:defRPr sz="1400"/>
            </a:lvl7pPr>
            <a:lvl8pPr indent="-228600" lvl="7" marL="3657600" algn="l">
              <a:spcBef>
                <a:spcPts val="280"/>
              </a:spcBef>
              <a:spcAft>
                <a:spcPts val="0"/>
              </a:spcAft>
              <a:buClr>
                <a:schemeClr val="lt1"/>
              </a:buClr>
              <a:buSzPts val="1400"/>
              <a:buFont typeface="Arial"/>
              <a:buNone/>
              <a:defRPr sz="1400"/>
            </a:lvl8pPr>
            <a:lvl9pPr indent="-228600" lvl="8" marL="4114800" algn="l">
              <a:spcBef>
                <a:spcPts val="280"/>
              </a:spcBef>
              <a:spcAft>
                <a:spcPts val="0"/>
              </a:spcAft>
              <a:buClr>
                <a:schemeClr val="lt1"/>
              </a:buClr>
              <a:buSzPts val="1400"/>
              <a:buFont typeface="Arial"/>
              <a:buNone/>
              <a:defRPr sz="1400"/>
            </a:lvl9pPr>
          </a:lstStyle>
          <a:p/>
        </p:txBody>
      </p:sp>
      <p:sp>
        <p:nvSpPr>
          <p:cNvPr id="509" name="Google Shape;509;p7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0" name="Google Shape;510;p7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7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2" name="Shape 512"/>
        <p:cNvGrpSpPr/>
        <p:nvPr/>
      </p:nvGrpSpPr>
      <p:grpSpPr>
        <a:xfrm>
          <a:off x="0" y="0"/>
          <a:ext cx="0" cy="0"/>
          <a:chOff x="0" y="0"/>
          <a:chExt cx="0" cy="0"/>
        </a:xfrm>
      </p:grpSpPr>
      <p:sp>
        <p:nvSpPr>
          <p:cNvPr id="513" name="Google Shape;513;p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4" name="Google Shape;514;p8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515" name="Google Shape;515;p8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516" name="Google Shape;516;p8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8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8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9" name="Shape 519"/>
        <p:cNvGrpSpPr/>
        <p:nvPr/>
      </p:nvGrpSpPr>
      <p:grpSpPr>
        <a:xfrm>
          <a:off x="0" y="0"/>
          <a:ext cx="0" cy="0"/>
          <a:chOff x="0" y="0"/>
          <a:chExt cx="0" cy="0"/>
        </a:xfrm>
      </p:grpSpPr>
      <p:sp>
        <p:nvSpPr>
          <p:cNvPr id="520" name="Google Shape;520;p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1" name="Google Shape;521;p8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522" name="Google Shape;522;p8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523" name="Google Shape;523;p8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524" name="Google Shape;524;p8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525" name="Google Shape;525;p8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8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8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8" name="Shape 528"/>
        <p:cNvGrpSpPr/>
        <p:nvPr/>
      </p:nvGrpSpPr>
      <p:grpSpPr>
        <a:xfrm>
          <a:off x="0" y="0"/>
          <a:ext cx="0" cy="0"/>
          <a:chOff x="0" y="0"/>
          <a:chExt cx="0" cy="0"/>
        </a:xfrm>
      </p:grpSpPr>
      <p:sp>
        <p:nvSpPr>
          <p:cNvPr id="529" name="Google Shape;529;p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0" name="Google Shape;530;p8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8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8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3" name="Shape 533"/>
        <p:cNvGrpSpPr/>
        <p:nvPr/>
      </p:nvGrpSpPr>
      <p:grpSpPr>
        <a:xfrm>
          <a:off x="0" y="0"/>
          <a:ext cx="0" cy="0"/>
          <a:chOff x="0" y="0"/>
          <a:chExt cx="0" cy="0"/>
        </a:xfrm>
      </p:grpSpPr>
      <p:sp>
        <p:nvSpPr>
          <p:cNvPr id="534" name="Google Shape;534;p8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5" name="Google Shape;535;p8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Clr>
                <a:schemeClr val="lt1"/>
              </a:buClr>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355600" lvl="5" marL="2743200" algn="l">
              <a:spcBef>
                <a:spcPts val="400"/>
              </a:spcBef>
              <a:spcAft>
                <a:spcPts val="0"/>
              </a:spcAft>
              <a:buClr>
                <a:schemeClr val="lt1"/>
              </a:buClr>
              <a:buSzPts val="2000"/>
              <a:buFont typeface="Arial"/>
              <a:buChar char="»"/>
              <a:defRPr sz="2000"/>
            </a:lvl6pPr>
            <a:lvl7pPr indent="-355600" lvl="6" marL="3200400" algn="l">
              <a:spcBef>
                <a:spcPts val="400"/>
              </a:spcBef>
              <a:spcAft>
                <a:spcPts val="0"/>
              </a:spcAft>
              <a:buClr>
                <a:schemeClr val="lt1"/>
              </a:buClr>
              <a:buSzPts val="2000"/>
              <a:buFont typeface="Arial"/>
              <a:buChar char="»"/>
              <a:defRPr sz="2000"/>
            </a:lvl7pPr>
            <a:lvl8pPr indent="-355600" lvl="7" marL="3657600" algn="l">
              <a:spcBef>
                <a:spcPts val="400"/>
              </a:spcBef>
              <a:spcAft>
                <a:spcPts val="0"/>
              </a:spcAft>
              <a:buClr>
                <a:schemeClr val="lt1"/>
              </a:buClr>
              <a:buSzPts val="2000"/>
              <a:buFont typeface="Arial"/>
              <a:buChar char="»"/>
              <a:defRPr sz="2000"/>
            </a:lvl8pPr>
            <a:lvl9pPr indent="-355600" lvl="8" marL="4114800" algn="l">
              <a:spcBef>
                <a:spcPts val="400"/>
              </a:spcBef>
              <a:spcAft>
                <a:spcPts val="0"/>
              </a:spcAft>
              <a:buClr>
                <a:schemeClr val="lt1"/>
              </a:buClr>
              <a:buSzPts val="2000"/>
              <a:buFont typeface="Arial"/>
              <a:buChar char="»"/>
              <a:defRPr sz="2000"/>
            </a:lvl9pPr>
          </a:lstStyle>
          <a:p/>
        </p:txBody>
      </p:sp>
      <p:sp>
        <p:nvSpPr>
          <p:cNvPr id="536" name="Google Shape;536;p8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537" name="Google Shape;537;p8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8" name="Google Shape;538;p8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8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0" name="Shape 540"/>
        <p:cNvGrpSpPr/>
        <p:nvPr/>
      </p:nvGrpSpPr>
      <p:grpSpPr>
        <a:xfrm>
          <a:off x="0" y="0"/>
          <a:ext cx="0" cy="0"/>
          <a:chOff x="0" y="0"/>
          <a:chExt cx="0" cy="0"/>
        </a:xfrm>
      </p:grpSpPr>
      <p:sp>
        <p:nvSpPr>
          <p:cNvPr id="541" name="Google Shape;541;p8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2" name="Google Shape;542;p84"/>
          <p:cNvSpPr/>
          <p:nvPr>
            <p:ph idx="2" type="pic"/>
          </p:nvPr>
        </p:nvSpPr>
        <p:spPr>
          <a:xfrm>
            <a:off x="2389717" y="612775"/>
            <a:ext cx="7315200" cy="4114800"/>
          </a:xfrm>
          <a:prstGeom prst="rect">
            <a:avLst/>
          </a:prstGeom>
          <a:noFill/>
          <a:ln>
            <a:noFill/>
          </a:ln>
        </p:spPr>
      </p:sp>
      <p:sp>
        <p:nvSpPr>
          <p:cNvPr id="543" name="Google Shape;543;p8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544" name="Google Shape;544;p8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8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6" name="Google Shape;546;p8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47" name="Shape 547"/>
        <p:cNvGrpSpPr/>
        <p:nvPr/>
      </p:nvGrpSpPr>
      <p:grpSpPr>
        <a:xfrm>
          <a:off x="0" y="0"/>
          <a:ext cx="0" cy="0"/>
          <a:chOff x="0" y="0"/>
          <a:chExt cx="0" cy="0"/>
        </a:xfrm>
      </p:grpSpPr>
      <p:sp>
        <p:nvSpPr>
          <p:cNvPr id="548" name="Google Shape;548;p8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9" name="Google Shape;549;p85"/>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50" name="Google Shape;550;p8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1" name="Google Shape;551;p8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2" name="Google Shape;552;p8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53" name="Shape 553"/>
        <p:cNvGrpSpPr/>
        <p:nvPr/>
      </p:nvGrpSpPr>
      <p:grpSpPr>
        <a:xfrm>
          <a:off x="0" y="0"/>
          <a:ext cx="0" cy="0"/>
          <a:chOff x="0" y="0"/>
          <a:chExt cx="0" cy="0"/>
        </a:xfrm>
      </p:grpSpPr>
      <p:sp>
        <p:nvSpPr>
          <p:cNvPr id="554" name="Google Shape;554;p86"/>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5" name="Google Shape;555;p86"/>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56" name="Google Shape;556;p8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7" name="Google Shape;557;p8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8" name="Google Shape;558;p8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559" name="Shape 559"/>
        <p:cNvGrpSpPr/>
        <p:nvPr/>
      </p:nvGrpSpPr>
      <p:grpSpPr>
        <a:xfrm>
          <a:off x="0" y="0"/>
          <a:ext cx="0" cy="0"/>
          <a:chOff x="0" y="0"/>
          <a:chExt cx="0" cy="0"/>
        </a:xfrm>
      </p:grpSpPr>
      <p:sp>
        <p:nvSpPr>
          <p:cNvPr id="560" name="Google Shape;560;p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1" name="Google Shape;561;p87"/>
          <p:cNvSpPr/>
          <p:nvPr>
            <p:ph idx="2" type="clipArt"/>
          </p:nvPr>
        </p:nvSpPr>
        <p:spPr>
          <a:xfrm>
            <a:off x="609600" y="1600201"/>
            <a:ext cx="5384800" cy="4525963"/>
          </a:xfrm>
          <a:prstGeom prst="rect">
            <a:avLst/>
          </a:prstGeom>
          <a:noFill/>
          <a:ln>
            <a:noFill/>
          </a:ln>
        </p:spPr>
      </p:sp>
      <p:sp>
        <p:nvSpPr>
          <p:cNvPr id="562" name="Google Shape;562;p87"/>
          <p:cNvSpPr txBox="1"/>
          <p:nvPr>
            <p:ph idx="1"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63" name="Google Shape;563;p8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8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5" name="Google Shape;565;p8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566" name="Shape 566"/>
        <p:cNvGrpSpPr/>
        <p:nvPr/>
      </p:nvGrpSpPr>
      <p:grpSpPr>
        <a:xfrm>
          <a:off x="0" y="0"/>
          <a:ext cx="0" cy="0"/>
          <a:chOff x="0" y="0"/>
          <a:chExt cx="0" cy="0"/>
        </a:xfrm>
      </p:grpSpPr>
      <p:sp>
        <p:nvSpPr>
          <p:cNvPr id="567" name="Google Shape;567;p8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8" name="Google Shape;568;p8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69" name="Google Shape;569;p88"/>
          <p:cNvSpPr/>
          <p:nvPr>
            <p:ph idx="2" type="clipArt"/>
          </p:nvPr>
        </p:nvSpPr>
        <p:spPr>
          <a:xfrm>
            <a:off x="6197600" y="1600201"/>
            <a:ext cx="5384800" cy="4525963"/>
          </a:xfrm>
          <a:prstGeom prst="rect">
            <a:avLst/>
          </a:prstGeom>
          <a:noFill/>
          <a:ln>
            <a:noFill/>
          </a:ln>
        </p:spPr>
      </p:sp>
      <p:sp>
        <p:nvSpPr>
          <p:cNvPr id="570" name="Google Shape;570;p8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8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8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573" name="Shape 573"/>
        <p:cNvGrpSpPr/>
        <p:nvPr/>
      </p:nvGrpSpPr>
      <p:grpSpPr>
        <a:xfrm>
          <a:off x="0" y="0"/>
          <a:ext cx="0" cy="0"/>
          <a:chOff x="0" y="0"/>
          <a:chExt cx="0" cy="0"/>
        </a:xfrm>
      </p:grpSpPr>
      <p:sp>
        <p:nvSpPr>
          <p:cNvPr id="574" name="Google Shape;574;p8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5" name="Google Shape;575;p8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76" name="Google Shape;576;p8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77" name="Google Shape;577;p8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8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8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580" name="Shape 580"/>
        <p:cNvGrpSpPr/>
        <p:nvPr/>
      </p:nvGrpSpPr>
      <p:grpSpPr>
        <a:xfrm>
          <a:off x="0" y="0"/>
          <a:ext cx="0" cy="0"/>
          <a:chOff x="0" y="0"/>
          <a:chExt cx="0" cy="0"/>
        </a:xfrm>
      </p:grpSpPr>
      <p:sp>
        <p:nvSpPr>
          <p:cNvPr id="581" name="Google Shape;581;p9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2" name="Google Shape;582;p9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83" name="Google Shape;583;p9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84" name="Google Shape;584;p9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9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6" name="Google Shape;586;p9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ver Text" type="objOverTx">
  <p:cSld name="OBJECT_OVER_TEXT">
    <p:spTree>
      <p:nvGrpSpPr>
        <p:cNvPr id="587" name="Shape 587"/>
        <p:cNvGrpSpPr/>
        <p:nvPr/>
      </p:nvGrpSpPr>
      <p:grpSpPr>
        <a:xfrm>
          <a:off x="0" y="0"/>
          <a:ext cx="0" cy="0"/>
          <a:chOff x="0" y="0"/>
          <a:chExt cx="0" cy="0"/>
        </a:xfrm>
      </p:grpSpPr>
      <p:sp>
        <p:nvSpPr>
          <p:cNvPr id="588" name="Google Shape;588;p9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9" name="Google Shape;589;p91"/>
          <p:cNvSpPr txBox="1"/>
          <p:nvPr>
            <p:ph idx="1" type="body"/>
          </p:nvPr>
        </p:nvSpPr>
        <p:spPr>
          <a:xfrm>
            <a:off x="609600" y="1600200"/>
            <a:ext cx="10972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90" name="Google Shape;590;p91"/>
          <p:cNvSpPr txBox="1"/>
          <p:nvPr>
            <p:ph idx="2" type="body"/>
          </p:nvPr>
        </p:nvSpPr>
        <p:spPr>
          <a:xfrm>
            <a:off x="609600" y="3938589"/>
            <a:ext cx="10972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91" name="Google Shape;591;p9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2" name="Google Shape;592;p9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9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Text" type="twoObjAndTx">
  <p:cSld name="TWO_OBJECTS_AND_TEXT">
    <p:spTree>
      <p:nvGrpSpPr>
        <p:cNvPr id="594" name="Shape 594"/>
        <p:cNvGrpSpPr/>
        <p:nvPr/>
      </p:nvGrpSpPr>
      <p:grpSpPr>
        <a:xfrm>
          <a:off x="0" y="0"/>
          <a:ext cx="0" cy="0"/>
          <a:chOff x="0" y="0"/>
          <a:chExt cx="0" cy="0"/>
        </a:xfrm>
      </p:grpSpPr>
      <p:sp>
        <p:nvSpPr>
          <p:cNvPr id="595" name="Google Shape;595;p9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6" name="Google Shape;596;p92"/>
          <p:cNvSpPr txBox="1"/>
          <p:nvPr>
            <p:ph idx="1" type="body"/>
          </p:nvPr>
        </p:nvSpPr>
        <p:spPr>
          <a:xfrm>
            <a:off x="609600" y="1600200"/>
            <a:ext cx="5384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97" name="Google Shape;597;p92"/>
          <p:cNvSpPr txBox="1"/>
          <p:nvPr>
            <p:ph idx="2" type="body"/>
          </p:nvPr>
        </p:nvSpPr>
        <p:spPr>
          <a:xfrm>
            <a:off x="609600" y="3938589"/>
            <a:ext cx="5384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98" name="Google Shape;598;p92"/>
          <p:cNvSpPr txBox="1"/>
          <p:nvPr>
            <p:ph idx="3"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99" name="Google Shape;599;p9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0" name="Google Shape;600;p9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9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602" name="Shape 602"/>
        <p:cNvGrpSpPr/>
        <p:nvPr/>
      </p:nvGrpSpPr>
      <p:grpSpPr>
        <a:xfrm>
          <a:off x="0" y="0"/>
          <a:ext cx="0" cy="0"/>
          <a:chOff x="0" y="0"/>
          <a:chExt cx="0" cy="0"/>
        </a:xfrm>
      </p:grpSpPr>
      <p:sp>
        <p:nvSpPr>
          <p:cNvPr id="603" name="Google Shape;603;p9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4" name="Google Shape;604;p93"/>
          <p:cNvSpPr txBox="1"/>
          <p:nvPr>
            <p:ph idx="1" type="body"/>
          </p:nvPr>
        </p:nvSpPr>
        <p:spPr>
          <a:xfrm>
            <a:off x="609600" y="1600200"/>
            <a:ext cx="10972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5" name="Google Shape;605;p93"/>
          <p:cNvSpPr txBox="1"/>
          <p:nvPr>
            <p:ph idx="2" type="body"/>
          </p:nvPr>
        </p:nvSpPr>
        <p:spPr>
          <a:xfrm>
            <a:off x="609600" y="3938589"/>
            <a:ext cx="10972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6" name="Google Shape;606;p9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9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9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lt1"/>
                </a:solidFill>
                <a:latin typeface="Arial"/>
                <a:ea typeface="Arial"/>
                <a:cs typeface="Arial"/>
                <a:sym typeface="Arial"/>
              </a:defRPr>
            </a:lvl1pPr>
            <a:lvl2pPr indent="0" lvl="1" marL="0" marR="0" algn="r">
              <a:spcBef>
                <a:spcPts val="0"/>
              </a:spcBef>
              <a:buNone/>
              <a:defRPr sz="1400">
                <a:solidFill>
                  <a:schemeClr val="lt1"/>
                </a:solidFill>
                <a:latin typeface="Arial"/>
                <a:ea typeface="Arial"/>
                <a:cs typeface="Arial"/>
                <a:sym typeface="Arial"/>
              </a:defRPr>
            </a:lvl2pPr>
            <a:lvl3pPr indent="0" lvl="2" marL="0" marR="0" algn="r">
              <a:spcBef>
                <a:spcPts val="0"/>
              </a:spcBef>
              <a:buNone/>
              <a:defRPr sz="1400">
                <a:solidFill>
                  <a:schemeClr val="lt1"/>
                </a:solidFill>
                <a:latin typeface="Arial"/>
                <a:ea typeface="Arial"/>
                <a:cs typeface="Arial"/>
                <a:sym typeface="Arial"/>
              </a:defRPr>
            </a:lvl3pPr>
            <a:lvl4pPr indent="0" lvl="3" marL="0" marR="0" algn="r">
              <a:spcBef>
                <a:spcPts val="0"/>
              </a:spcBef>
              <a:buNone/>
              <a:defRPr sz="1400">
                <a:solidFill>
                  <a:schemeClr val="lt1"/>
                </a:solidFill>
                <a:latin typeface="Arial"/>
                <a:ea typeface="Arial"/>
                <a:cs typeface="Arial"/>
                <a:sym typeface="Arial"/>
              </a:defRPr>
            </a:lvl4pPr>
            <a:lvl5pPr indent="0" lvl="4" marL="0" marR="0" algn="r">
              <a:spcBef>
                <a:spcPts val="0"/>
              </a:spcBef>
              <a:buNone/>
              <a:defRPr sz="1400">
                <a:solidFill>
                  <a:schemeClr val="lt1"/>
                </a:solidFill>
                <a:latin typeface="Arial"/>
                <a:ea typeface="Arial"/>
                <a:cs typeface="Arial"/>
                <a:sym typeface="Arial"/>
              </a:defRPr>
            </a:lvl5pPr>
            <a:lvl6pPr indent="0" lvl="5" marL="0" marR="0" algn="r">
              <a:spcBef>
                <a:spcPts val="0"/>
              </a:spcBef>
              <a:buNone/>
              <a:defRPr sz="1400">
                <a:solidFill>
                  <a:schemeClr val="lt1"/>
                </a:solidFill>
                <a:latin typeface="Arial"/>
                <a:ea typeface="Arial"/>
                <a:cs typeface="Arial"/>
                <a:sym typeface="Arial"/>
              </a:defRPr>
            </a:lvl6pPr>
            <a:lvl7pPr indent="0" lvl="6" marL="0" marR="0" algn="r">
              <a:spcBef>
                <a:spcPts val="0"/>
              </a:spcBef>
              <a:buNone/>
              <a:defRPr sz="1400">
                <a:solidFill>
                  <a:schemeClr val="lt1"/>
                </a:solidFill>
                <a:latin typeface="Arial"/>
                <a:ea typeface="Arial"/>
                <a:cs typeface="Arial"/>
                <a:sym typeface="Arial"/>
              </a:defRPr>
            </a:lvl7pPr>
            <a:lvl8pPr indent="0" lvl="7" marL="0" marR="0" algn="r">
              <a:spcBef>
                <a:spcPts val="0"/>
              </a:spcBef>
              <a:buNone/>
              <a:defRPr sz="1400">
                <a:solidFill>
                  <a:schemeClr val="lt1"/>
                </a:solidFill>
                <a:latin typeface="Arial"/>
                <a:ea typeface="Arial"/>
                <a:cs typeface="Arial"/>
                <a:sym typeface="Arial"/>
              </a:defRPr>
            </a:lvl8pPr>
            <a:lvl9pPr indent="0" lvl="8" marL="0" marR="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5" name="Shape 615"/>
        <p:cNvGrpSpPr/>
        <p:nvPr/>
      </p:nvGrpSpPr>
      <p:grpSpPr>
        <a:xfrm>
          <a:off x="0" y="0"/>
          <a:ext cx="0" cy="0"/>
          <a:chOff x="0" y="0"/>
          <a:chExt cx="0" cy="0"/>
        </a:xfrm>
      </p:grpSpPr>
      <p:sp>
        <p:nvSpPr>
          <p:cNvPr id="616" name="Google Shape;616;p9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9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9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9" name="Shape 619"/>
        <p:cNvGrpSpPr/>
        <p:nvPr/>
      </p:nvGrpSpPr>
      <p:grpSpPr>
        <a:xfrm>
          <a:off x="0" y="0"/>
          <a:ext cx="0" cy="0"/>
          <a:chOff x="0" y="0"/>
          <a:chExt cx="0" cy="0"/>
        </a:xfrm>
      </p:grpSpPr>
      <p:sp>
        <p:nvSpPr>
          <p:cNvPr id="620" name="Google Shape;620;p9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1" name="Google Shape;621;p9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622" name="Google Shape;622;p9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3" name="Google Shape;623;p9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9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2389717" y="612775"/>
            <a:ext cx="7315200" cy="4114800"/>
          </a:xfrm>
          <a:prstGeom prst="rect">
            <a:avLst/>
          </a:prstGeom>
          <a:noFill/>
          <a:ln>
            <a:noFill/>
          </a:ln>
        </p:spPr>
      </p:sp>
      <p:sp>
        <p:nvSpPr>
          <p:cNvPr id="68" name="Google Shape;68;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5" name="Shape 625"/>
        <p:cNvGrpSpPr/>
        <p:nvPr/>
      </p:nvGrpSpPr>
      <p:grpSpPr>
        <a:xfrm>
          <a:off x="0" y="0"/>
          <a:ext cx="0" cy="0"/>
          <a:chOff x="0" y="0"/>
          <a:chExt cx="0" cy="0"/>
        </a:xfrm>
      </p:grpSpPr>
      <p:sp>
        <p:nvSpPr>
          <p:cNvPr id="626" name="Google Shape;626;p9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7" name="Google Shape;627;p9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8" name="Google Shape;628;p9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9" name="Google Shape;629;p9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9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1" name="Shape 631"/>
        <p:cNvGrpSpPr/>
        <p:nvPr/>
      </p:nvGrpSpPr>
      <p:grpSpPr>
        <a:xfrm>
          <a:off x="0" y="0"/>
          <a:ext cx="0" cy="0"/>
          <a:chOff x="0" y="0"/>
          <a:chExt cx="0" cy="0"/>
        </a:xfrm>
      </p:grpSpPr>
      <p:sp>
        <p:nvSpPr>
          <p:cNvPr id="632" name="Google Shape;632;p9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3" name="Google Shape;633;p9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34" name="Google Shape;634;p9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5" name="Google Shape;635;p9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6" name="Google Shape;636;p9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7" name="Shape 637"/>
        <p:cNvGrpSpPr/>
        <p:nvPr/>
      </p:nvGrpSpPr>
      <p:grpSpPr>
        <a:xfrm>
          <a:off x="0" y="0"/>
          <a:ext cx="0" cy="0"/>
          <a:chOff x="0" y="0"/>
          <a:chExt cx="0" cy="0"/>
        </a:xfrm>
      </p:grpSpPr>
      <p:sp>
        <p:nvSpPr>
          <p:cNvPr id="638" name="Google Shape;638;p9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9" name="Google Shape;639;p9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40" name="Google Shape;640;p9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41" name="Google Shape;641;p9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2" name="Google Shape;642;p9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3" name="Google Shape;643;p9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4" name="Shape 644"/>
        <p:cNvGrpSpPr/>
        <p:nvPr/>
      </p:nvGrpSpPr>
      <p:grpSpPr>
        <a:xfrm>
          <a:off x="0" y="0"/>
          <a:ext cx="0" cy="0"/>
          <a:chOff x="0" y="0"/>
          <a:chExt cx="0" cy="0"/>
        </a:xfrm>
      </p:grpSpPr>
      <p:sp>
        <p:nvSpPr>
          <p:cNvPr id="645" name="Google Shape;645;p10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6" name="Google Shape;646;p10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47" name="Google Shape;647;p10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8" name="Google Shape;648;p10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49" name="Google Shape;649;p10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50" name="Google Shape;650;p10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1" name="Google Shape;651;p10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2" name="Google Shape;652;p10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3" name="Shape 653"/>
        <p:cNvGrpSpPr/>
        <p:nvPr/>
      </p:nvGrpSpPr>
      <p:grpSpPr>
        <a:xfrm>
          <a:off x="0" y="0"/>
          <a:ext cx="0" cy="0"/>
          <a:chOff x="0" y="0"/>
          <a:chExt cx="0" cy="0"/>
        </a:xfrm>
      </p:grpSpPr>
      <p:sp>
        <p:nvSpPr>
          <p:cNvPr id="654" name="Google Shape;654;p10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5" name="Google Shape;655;p10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6" name="Google Shape;656;p10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10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8" name="Shape 658"/>
        <p:cNvGrpSpPr/>
        <p:nvPr/>
      </p:nvGrpSpPr>
      <p:grpSpPr>
        <a:xfrm>
          <a:off x="0" y="0"/>
          <a:ext cx="0" cy="0"/>
          <a:chOff x="0" y="0"/>
          <a:chExt cx="0" cy="0"/>
        </a:xfrm>
      </p:grpSpPr>
      <p:sp>
        <p:nvSpPr>
          <p:cNvPr id="659" name="Google Shape;659;p102"/>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0" name="Google Shape;660;p10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1" name="Google Shape;661;p102"/>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2" name="Google Shape;662;p10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3" name="Google Shape;663;p10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4" name="Google Shape;664;p10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5" name="Shape 665"/>
        <p:cNvGrpSpPr/>
        <p:nvPr/>
      </p:nvGrpSpPr>
      <p:grpSpPr>
        <a:xfrm>
          <a:off x="0" y="0"/>
          <a:ext cx="0" cy="0"/>
          <a:chOff x="0" y="0"/>
          <a:chExt cx="0" cy="0"/>
        </a:xfrm>
      </p:grpSpPr>
      <p:sp>
        <p:nvSpPr>
          <p:cNvPr id="666" name="Google Shape;666;p10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7" name="Google Shape;667;p103"/>
          <p:cNvSpPr/>
          <p:nvPr>
            <p:ph idx="2" type="pic"/>
          </p:nvPr>
        </p:nvSpPr>
        <p:spPr>
          <a:xfrm>
            <a:off x="2389717" y="612775"/>
            <a:ext cx="7315200" cy="4114800"/>
          </a:xfrm>
          <a:prstGeom prst="rect">
            <a:avLst/>
          </a:prstGeom>
          <a:noFill/>
          <a:ln>
            <a:noFill/>
          </a:ln>
        </p:spPr>
      </p:sp>
      <p:sp>
        <p:nvSpPr>
          <p:cNvPr id="668" name="Google Shape;668;p10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9" name="Google Shape;669;p10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10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10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2" name="Shape 672"/>
        <p:cNvGrpSpPr/>
        <p:nvPr/>
      </p:nvGrpSpPr>
      <p:grpSpPr>
        <a:xfrm>
          <a:off x="0" y="0"/>
          <a:ext cx="0" cy="0"/>
          <a:chOff x="0" y="0"/>
          <a:chExt cx="0" cy="0"/>
        </a:xfrm>
      </p:grpSpPr>
      <p:sp>
        <p:nvSpPr>
          <p:cNvPr id="673" name="Google Shape;673;p10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4" name="Google Shape;674;p104"/>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5" name="Google Shape;675;p10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6" name="Google Shape;676;p10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7" name="Google Shape;677;p10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8" name="Shape 678"/>
        <p:cNvGrpSpPr/>
        <p:nvPr/>
      </p:nvGrpSpPr>
      <p:grpSpPr>
        <a:xfrm>
          <a:off x="0" y="0"/>
          <a:ext cx="0" cy="0"/>
          <a:chOff x="0" y="0"/>
          <a:chExt cx="0" cy="0"/>
        </a:xfrm>
      </p:grpSpPr>
      <p:sp>
        <p:nvSpPr>
          <p:cNvPr id="679" name="Google Shape;679;p105"/>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0" name="Google Shape;680;p105"/>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1" name="Google Shape;681;p10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2" name="Google Shape;682;p10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3" name="Google Shape;683;p10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0" name="Shape 690"/>
        <p:cNvGrpSpPr/>
        <p:nvPr/>
      </p:nvGrpSpPr>
      <p:grpSpPr>
        <a:xfrm>
          <a:off x="0" y="0"/>
          <a:ext cx="0" cy="0"/>
          <a:chOff x="0" y="0"/>
          <a:chExt cx="0" cy="0"/>
        </a:xfrm>
      </p:grpSpPr>
      <p:sp>
        <p:nvSpPr>
          <p:cNvPr id="691" name="Google Shape;691;p10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2" name="Google Shape;692;p10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3" name="Google Shape;693;p10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4" name="Google Shape;694;p10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5" name="Google Shape;695;p10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7.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2" Type="http://schemas.openxmlformats.org/officeDocument/2006/relationships/theme" Target="../theme/theme8.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2" Type="http://schemas.openxmlformats.org/officeDocument/2006/relationships/theme" Target="../theme/theme5.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5" Type="http://schemas.openxmlformats.org/officeDocument/2006/relationships/slideLayout" Target="../slideLayouts/slideLayout56.xml"/><Relationship Id="rId19" Type="http://schemas.openxmlformats.org/officeDocument/2006/relationships/theme" Target="../theme/theme9.xml"/><Relationship Id="rId6" Type="http://schemas.openxmlformats.org/officeDocument/2006/relationships/slideLayout" Target="../slideLayouts/slideLayout57.xml"/><Relationship Id="rId18" Type="http://schemas.openxmlformats.org/officeDocument/2006/relationships/slideLayout" Target="../slideLayouts/slideLayout69.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0.xml"/><Relationship Id="rId10" Type="http://schemas.openxmlformats.org/officeDocument/2006/relationships/slideLayout" Target="../slideLayouts/slideLayout79.xml"/><Relationship Id="rId13" Type="http://schemas.openxmlformats.org/officeDocument/2006/relationships/slideLayout" Target="../slideLayouts/slideLayout82.xml"/><Relationship Id="rId12" Type="http://schemas.openxmlformats.org/officeDocument/2006/relationships/slideLayout" Target="../slideLayouts/slideLayout81.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5" Type="http://schemas.openxmlformats.org/officeDocument/2006/relationships/slideLayout" Target="../slideLayouts/slideLayout84.xml"/><Relationship Id="rId14" Type="http://schemas.openxmlformats.org/officeDocument/2006/relationships/slideLayout" Target="../slideLayouts/slideLayout83.xml"/><Relationship Id="rId17" Type="http://schemas.openxmlformats.org/officeDocument/2006/relationships/slideLayout" Target="../slideLayouts/slideLayout86.xml"/><Relationship Id="rId16" Type="http://schemas.openxmlformats.org/officeDocument/2006/relationships/slideLayout" Target="../slideLayouts/slideLayout85.xml"/><Relationship Id="rId5" Type="http://schemas.openxmlformats.org/officeDocument/2006/relationships/slideLayout" Target="../slideLayouts/slideLayout74.xml"/><Relationship Id="rId19" Type="http://schemas.openxmlformats.org/officeDocument/2006/relationships/theme" Target="../theme/theme3.xml"/><Relationship Id="rId6" Type="http://schemas.openxmlformats.org/officeDocument/2006/relationships/slideLayout" Target="../slideLayouts/slideLayout75.xml"/><Relationship Id="rId18" Type="http://schemas.openxmlformats.org/officeDocument/2006/relationships/slideLayout" Target="../slideLayouts/slideLayout87.xml"/><Relationship Id="rId7" Type="http://schemas.openxmlformats.org/officeDocument/2006/relationships/slideLayout" Target="../slideLayouts/slideLayout76.xml"/><Relationship Id="rId8"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8.xml"/><Relationship Id="rId10" Type="http://schemas.openxmlformats.org/officeDocument/2006/relationships/slideLayout" Target="../slideLayouts/slideLayout97.xml"/><Relationship Id="rId12" Type="http://schemas.openxmlformats.org/officeDocument/2006/relationships/theme" Target="../theme/theme4.xml"/><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9.xml"/><Relationship Id="rId10" Type="http://schemas.openxmlformats.org/officeDocument/2006/relationships/slideLayout" Target="../slideLayouts/slideLayout108.xml"/><Relationship Id="rId12" Type="http://schemas.openxmlformats.org/officeDocument/2006/relationships/theme" Target="../theme/theme2.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86" name="Google Shape;86;p1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7" name="Google Shape;87;p1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8" name="Google Shape;88;p1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9" name="Google Shape;89;p1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chemeClr val="lt1"/>
                </a:solidFill>
                <a:latin typeface="Arial"/>
                <a:ea typeface="Arial"/>
                <a:cs typeface="Arial"/>
                <a:sym typeface="Arial"/>
              </a:defRPr>
            </a:lvl1pPr>
            <a:lvl2pPr indent="0" lvl="1" marL="0" marR="0" rtl="0" algn="r">
              <a:spcBef>
                <a:spcPts val="0"/>
              </a:spcBef>
              <a:buNone/>
              <a:defRPr b="0" i="0" sz="1400" u="none" cap="none" strike="noStrike">
                <a:solidFill>
                  <a:schemeClr val="lt1"/>
                </a:solidFill>
                <a:latin typeface="Arial"/>
                <a:ea typeface="Arial"/>
                <a:cs typeface="Arial"/>
                <a:sym typeface="Arial"/>
              </a:defRPr>
            </a:lvl2pPr>
            <a:lvl3pPr indent="0" lvl="2" marL="0" marR="0" rtl="0" algn="r">
              <a:spcBef>
                <a:spcPts val="0"/>
              </a:spcBef>
              <a:buNone/>
              <a:defRPr b="0" i="0" sz="1400" u="none" cap="none" strike="noStrike">
                <a:solidFill>
                  <a:schemeClr val="lt1"/>
                </a:solidFill>
                <a:latin typeface="Arial"/>
                <a:ea typeface="Arial"/>
                <a:cs typeface="Arial"/>
                <a:sym typeface="Arial"/>
              </a:defRPr>
            </a:lvl3pPr>
            <a:lvl4pPr indent="0" lvl="3" marL="0" marR="0" rtl="0" algn="r">
              <a:spcBef>
                <a:spcPts val="0"/>
              </a:spcBef>
              <a:buNone/>
              <a:defRPr b="0" i="0" sz="1400" u="none" cap="none" strike="noStrike">
                <a:solidFill>
                  <a:schemeClr val="lt1"/>
                </a:solidFill>
                <a:latin typeface="Arial"/>
                <a:ea typeface="Arial"/>
                <a:cs typeface="Arial"/>
                <a:sym typeface="Arial"/>
              </a:defRPr>
            </a:lvl4pPr>
            <a:lvl5pPr indent="0" lvl="4" marL="0" marR="0" rtl="0" algn="r">
              <a:spcBef>
                <a:spcPts val="0"/>
              </a:spcBef>
              <a:buNone/>
              <a:defRPr b="0" i="0" sz="1400" u="none" cap="none" strike="noStrike">
                <a:solidFill>
                  <a:schemeClr val="lt1"/>
                </a:solidFill>
                <a:latin typeface="Arial"/>
                <a:ea typeface="Arial"/>
                <a:cs typeface="Arial"/>
                <a:sym typeface="Arial"/>
              </a:defRPr>
            </a:lvl5pPr>
            <a:lvl6pPr indent="0" lvl="5" marL="0" marR="0" rtl="0" algn="r">
              <a:spcBef>
                <a:spcPts val="0"/>
              </a:spcBef>
              <a:buNone/>
              <a:defRPr b="0" i="0" sz="1400" u="none" cap="none" strike="noStrike">
                <a:solidFill>
                  <a:schemeClr val="lt1"/>
                </a:solidFill>
                <a:latin typeface="Arial"/>
                <a:ea typeface="Arial"/>
                <a:cs typeface="Arial"/>
                <a:sym typeface="Arial"/>
              </a:defRPr>
            </a:lvl6pPr>
            <a:lvl7pPr indent="0" lvl="6" marL="0" marR="0" rtl="0" algn="r">
              <a:spcBef>
                <a:spcPts val="0"/>
              </a:spcBef>
              <a:buNone/>
              <a:defRPr b="0" i="0" sz="1400" u="none" cap="none" strike="noStrike">
                <a:solidFill>
                  <a:schemeClr val="lt1"/>
                </a:solidFill>
                <a:latin typeface="Arial"/>
                <a:ea typeface="Arial"/>
                <a:cs typeface="Arial"/>
                <a:sym typeface="Arial"/>
              </a:defRPr>
            </a:lvl7pPr>
            <a:lvl8pPr indent="0" lvl="7" marL="0" marR="0" rtl="0" algn="r">
              <a:spcBef>
                <a:spcPts val="0"/>
              </a:spcBef>
              <a:buNone/>
              <a:defRPr b="0" i="0" sz="1400" u="none" cap="none" strike="noStrike">
                <a:solidFill>
                  <a:schemeClr val="lt1"/>
                </a:solidFill>
                <a:latin typeface="Arial"/>
                <a:ea typeface="Arial"/>
                <a:cs typeface="Arial"/>
                <a:sym typeface="Arial"/>
              </a:defRPr>
            </a:lvl8pPr>
            <a:lvl9pPr indent="0" lvl="8" marL="0" marR="0" rtl="0" algn="r">
              <a:spcBef>
                <a:spcPts val="0"/>
              </a:spcBef>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9" name="Shape 209"/>
        <p:cNvGrpSpPr/>
        <p:nvPr/>
      </p:nvGrpSpPr>
      <p:grpSpPr>
        <a:xfrm>
          <a:off x="0" y="0"/>
          <a:ext cx="0" cy="0"/>
          <a:chOff x="0" y="0"/>
          <a:chExt cx="0" cy="0"/>
        </a:xfrm>
      </p:grpSpPr>
      <p:sp>
        <p:nvSpPr>
          <p:cNvPr id="210" name="Google Shape;210;p32"/>
          <p:cNvSpPr txBox="1"/>
          <p:nvPr>
            <p:ph type="title"/>
          </p:nvPr>
        </p:nvSpPr>
        <p:spPr>
          <a:xfrm>
            <a:off x="608643" y="273629"/>
            <a:ext cx="10968959" cy="114348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9pPr>
          </a:lstStyle>
          <a:p/>
        </p:txBody>
      </p:sp>
      <p:sp>
        <p:nvSpPr>
          <p:cNvPr id="211" name="Google Shape;211;p32"/>
          <p:cNvSpPr txBox="1"/>
          <p:nvPr>
            <p:ph idx="1" type="body"/>
          </p:nvPr>
        </p:nvSpPr>
        <p:spPr>
          <a:xfrm>
            <a:off x="608643" y="1604331"/>
            <a:ext cx="10968959" cy="4524955"/>
          </a:xfrm>
          <a:prstGeom prst="rect">
            <a:avLst/>
          </a:prstGeom>
          <a:noFill/>
          <a:ln>
            <a:noFill/>
          </a:ln>
        </p:spPr>
        <p:txBody>
          <a:bodyPr anchorCtr="0" anchor="t" bIns="0" lIns="0" spcFirstLastPara="1" rIns="0" wrap="square" tIns="0">
            <a:noAutofit/>
          </a:bodyPr>
          <a:lstStyle>
            <a:lvl1pPr indent="-311553" lvl="0" marL="457200" marR="0" rtl="0" algn="l">
              <a:lnSpc>
                <a:spcPct val="93000"/>
              </a:lnSpc>
              <a:spcBef>
                <a:spcPts val="0"/>
              </a:spcBef>
              <a:spcAft>
                <a:spcPts val="0"/>
              </a:spcAft>
              <a:buClr>
                <a:srgbClr val="000000"/>
              </a:buClr>
              <a:buSzPts val="1306"/>
              <a:buFont typeface="Noto Sans Symbols"/>
              <a:buChar char="●"/>
              <a:defRPr b="0" i="0" sz="2903" u="none" cap="none" strike="noStrike">
                <a:solidFill>
                  <a:srgbClr val="000000"/>
                </a:solidFill>
                <a:latin typeface="Arial"/>
                <a:ea typeface="Arial"/>
                <a:cs typeface="Arial"/>
                <a:sym typeface="Arial"/>
              </a:defRPr>
            </a:lvl1pPr>
            <a:lvl2pPr indent="-349567" lvl="1" marL="914400" marR="0" rtl="0" algn="l">
              <a:lnSpc>
                <a:spcPct val="93000"/>
              </a:lnSpc>
              <a:spcBef>
                <a:spcPts val="1293"/>
              </a:spcBef>
              <a:spcAft>
                <a:spcPts val="0"/>
              </a:spcAft>
              <a:buClr>
                <a:srgbClr val="000000"/>
              </a:buClr>
              <a:buSzPts val="1905"/>
              <a:buFont typeface="Noto Sans Symbols"/>
              <a:buChar char="−"/>
              <a:defRPr b="0" i="0" sz="2540" u="none" cap="none" strike="noStrike">
                <a:solidFill>
                  <a:srgbClr val="000000"/>
                </a:solidFill>
                <a:latin typeface="Arial"/>
                <a:ea typeface="Arial"/>
                <a:cs typeface="Arial"/>
                <a:sym typeface="Arial"/>
              </a:defRPr>
            </a:lvl2pPr>
            <a:lvl3pPr indent="-290807" lvl="2" marL="1371600" marR="0" rtl="0" algn="l">
              <a:lnSpc>
                <a:spcPct val="93000"/>
              </a:lnSpc>
              <a:spcBef>
                <a:spcPts val="1032"/>
              </a:spcBef>
              <a:spcAft>
                <a:spcPts val="0"/>
              </a:spcAft>
              <a:buClr>
                <a:srgbClr val="000000"/>
              </a:buClr>
              <a:buSzPts val="980"/>
              <a:buFont typeface="Noto Sans Symbols"/>
              <a:buChar char="●"/>
              <a:defRPr b="0" i="0" sz="2177" u="none" cap="none" strike="noStrike">
                <a:solidFill>
                  <a:srgbClr val="000000"/>
                </a:solidFill>
                <a:latin typeface="Arial"/>
                <a:ea typeface="Arial"/>
                <a:cs typeface="Arial"/>
                <a:sym typeface="Arial"/>
              </a:defRPr>
            </a:lvl3pPr>
            <a:lvl4pPr indent="-315039" lvl="3" marL="1828800" marR="0" rtl="0" algn="l">
              <a:lnSpc>
                <a:spcPct val="93000"/>
              </a:lnSpc>
              <a:spcBef>
                <a:spcPts val="771"/>
              </a:spcBef>
              <a:spcAft>
                <a:spcPts val="0"/>
              </a:spcAft>
              <a:buClr>
                <a:srgbClr val="000000"/>
              </a:buClr>
              <a:buSzPts val="1361"/>
              <a:buFont typeface="Noto Sans Symbols"/>
              <a:buChar char="−"/>
              <a:defRPr b="0" i="0" sz="1815" u="none" cap="none" strike="noStrike">
                <a:solidFill>
                  <a:srgbClr val="000000"/>
                </a:solidFill>
                <a:latin typeface="Arial"/>
                <a:ea typeface="Arial"/>
                <a:cs typeface="Arial"/>
                <a:sym typeface="Arial"/>
              </a:defRPr>
            </a:lvl4pPr>
            <a:lvl5pPr indent="-280463" lvl="4" marL="2286000" marR="0" rtl="0" algn="l">
              <a:lnSpc>
                <a:spcPct val="93000"/>
              </a:lnSpc>
              <a:spcBef>
                <a:spcPts val="523"/>
              </a:spcBef>
              <a:spcAft>
                <a:spcPts val="0"/>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5pPr>
            <a:lvl6pPr indent="-280463" lvl="5" marL="2743200" marR="0" rtl="0" algn="l">
              <a:lnSpc>
                <a:spcPct val="93000"/>
              </a:lnSpc>
              <a:spcBef>
                <a:spcPts val="261"/>
              </a:spcBef>
              <a:spcAft>
                <a:spcPts val="0"/>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6pPr>
            <a:lvl7pPr indent="-280463" lvl="6" marL="3200400" marR="0" rtl="0" algn="l">
              <a:lnSpc>
                <a:spcPct val="93000"/>
              </a:lnSpc>
              <a:spcBef>
                <a:spcPts val="261"/>
              </a:spcBef>
              <a:spcAft>
                <a:spcPts val="0"/>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7pPr>
            <a:lvl8pPr indent="-280463" lvl="7" marL="3657600" marR="0" rtl="0" algn="l">
              <a:lnSpc>
                <a:spcPct val="93000"/>
              </a:lnSpc>
              <a:spcBef>
                <a:spcPts val="261"/>
              </a:spcBef>
              <a:spcAft>
                <a:spcPts val="0"/>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8pPr>
            <a:lvl9pPr indent="-280463" lvl="8" marL="4114800" marR="0" rtl="0" algn="l">
              <a:lnSpc>
                <a:spcPct val="93000"/>
              </a:lnSpc>
              <a:spcBef>
                <a:spcPts val="261"/>
              </a:spcBef>
              <a:spcAft>
                <a:spcPts val="261"/>
              </a:spcAft>
              <a:buClr>
                <a:srgbClr val="000000"/>
              </a:buClr>
              <a:buSzPts val="817"/>
              <a:buFont typeface="Noto Sans Symbols"/>
              <a:buChar char="●"/>
              <a:defRPr b="0" i="0" sz="1815" u="none" cap="none" strike="noStrike">
                <a:solidFill>
                  <a:srgbClr val="000000"/>
                </a:solidFill>
                <a:latin typeface="Arial"/>
                <a:ea typeface="Arial"/>
                <a:cs typeface="Arial"/>
                <a:sym typeface="Arial"/>
              </a:defRPr>
            </a:lvl9pPr>
          </a:lstStyle>
          <a:p/>
        </p:txBody>
      </p:sp>
      <p:sp>
        <p:nvSpPr>
          <p:cNvPr id="212" name="Google Shape;212;p32"/>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marR="0" rtl="0" algn="l">
              <a:lnSpc>
                <a:spcPct val="95000"/>
              </a:lnSpc>
              <a:spcBef>
                <a:spcPts val="0"/>
              </a:spcBef>
              <a:spcAft>
                <a:spcPts val="0"/>
              </a:spcAft>
              <a:buClr>
                <a:srgbClr val="000000"/>
              </a:buClr>
              <a:buSzPts val="1271"/>
              <a:buFont typeface="Noto Sans Symbols"/>
              <a:buNone/>
              <a:defRPr sz="1271">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3" name="Google Shape;213;p32"/>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marR="0" rtl="0" algn="ctr">
              <a:lnSpc>
                <a:spcPct val="95000"/>
              </a:lnSpc>
              <a:spcBef>
                <a:spcPts val="0"/>
              </a:spcBef>
              <a:spcAft>
                <a:spcPts val="0"/>
              </a:spcAft>
              <a:buClr>
                <a:srgbClr val="000000"/>
              </a:buClr>
              <a:buSzPts val="1271"/>
              <a:buFont typeface="Noto Sans Symbols"/>
              <a:buNone/>
              <a:defRPr sz="1271">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4" name="Google Shape;214;p32"/>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marR="0" rtl="0" algn="r">
              <a:lnSpc>
                <a:spcPct val="95000"/>
              </a:lnSpc>
              <a:spcBef>
                <a:spcPts val="0"/>
              </a:spcBef>
              <a:buNone/>
              <a:defRPr sz="1271">
                <a:solidFill>
                  <a:srgbClr val="000000"/>
                </a:solidFill>
                <a:latin typeface="Times New Roman"/>
                <a:ea typeface="Times New Roman"/>
                <a:cs typeface="Times New Roman"/>
                <a:sym typeface="Times New Roman"/>
              </a:defRPr>
            </a:lvl1pPr>
            <a:lvl2pPr indent="0" lvl="1" marL="0" marR="0" rtl="0" algn="r">
              <a:lnSpc>
                <a:spcPct val="95000"/>
              </a:lnSpc>
              <a:spcBef>
                <a:spcPts val="0"/>
              </a:spcBef>
              <a:buNone/>
              <a:defRPr sz="1271">
                <a:solidFill>
                  <a:srgbClr val="000000"/>
                </a:solidFill>
                <a:latin typeface="Times New Roman"/>
                <a:ea typeface="Times New Roman"/>
                <a:cs typeface="Times New Roman"/>
                <a:sym typeface="Times New Roman"/>
              </a:defRPr>
            </a:lvl2pPr>
            <a:lvl3pPr indent="0" lvl="2" marL="0" marR="0" rtl="0" algn="r">
              <a:lnSpc>
                <a:spcPct val="95000"/>
              </a:lnSpc>
              <a:spcBef>
                <a:spcPts val="0"/>
              </a:spcBef>
              <a:buNone/>
              <a:defRPr sz="1271">
                <a:solidFill>
                  <a:srgbClr val="000000"/>
                </a:solidFill>
                <a:latin typeface="Times New Roman"/>
                <a:ea typeface="Times New Roman"/>
                <a:cs typeface="Times New Roman"/>
                <a:sym typeface="Times New Roman"/>
              </a:defRPr>
            </a:lvl3pPr>
            <a:lvl4pPr indent="0" lvl="3" marL="0" marR="0" rtl="0" algn="r">
              <a:lnSpc>
                <a:spcPct val="95000"/>
              </a:lnSpc>
              <a:spcBef>
                <a:spcPts val="0"/>
              </a:spcBef>
              <a:buNone/>
              <a:defRPr sz="1271">
                <a:solidFill>
                  <a:srgbClr val="000000"/>
                </a:solidFill>
                <a:latin typeface="Times New Roman"/>
                <a:ea typeface="Times New Roman"/>
                <a:cs typeface="Times New Roman"/>
                <a:sym typeface="Times New Roman"/>
              </a:defRPr>
            </a:lvl4pPr>
            <a:lvl5pPr indent="0" lvl="4" marL="0" marR="0" rtl="0" algn="r">
              <a:lnSpc>
                <a:spcPct val="95000"/>
              </a:lnSpc>
              <a:spcBef>
                <a:spcPts val="0"/>
              </a:spcBef>
              <a:buNone/>
              <a:defRPr sz="1271">
                <a:solidFill>
                  <a:srgbClr val="000000"/>
                </a:solidFill>
                <a:latin typeface="Times New Roman"/>
                <a:ea typeface="Times New Roman"/>
                <a:cs typeface="Times New Roman"/>
                <a:sym typeface="Times New Roman"/>
              </a:defRPr>
            </a:lvl5pPr>
            <a:lvl6pPr indent="0" lvl="5" marL="0" marR="0" rtl="0" algn="r">
              <a:lnSpc>
                <a:spcPct val="95000"/>
              </a:lnSpc>
              <a:spcBef>
                <a:spcPts val="0"/>
              </a:spcBef>
              <a:buNone/>
              <a:defRPr sz="1271">
                <a:solidFill>
                  <a:srgbClr val="000000"/>
                </a:solidFill>
                <a:latin typeface="Times New Roman"/>
                <a:ea typeface="Times New Roman"/>
                <a:cs typeface="Times New Roman"/>
                <a:sym typeface="Times New Roman"/>
              </a:defRPr>
            </a:lvl6pPr>
            <a:lvl7pPr indent="0" lvl="6" marL="0" marR="0" rtl="0" algn="r">
              <a:lnSpc>
                <a:spcPct val="95000"/>
              </a:lnSpc>
              <a:spcBef>
                <a:spcPts val="0"/>
              </a:spcBef>
              <a:buNone/>
              <a:defRPr sz="1271">
                <a:solidFill>
                  <a:srgbClr val="000000"/>
                </a:solidFill>
                <a:latin typeface="Times New Roman"/>
                <a:ea typeface="Times New Roman"/>
                <a:cs typeface="Times New Roman"/>
                <a:sym typeface="Times New Roman"/>
              </a:defRPr>
            </a:lvl7pPr>
            <a:lvl8pPr indent="0" lvl="7" marL="0" marR="0" rtl="0" algn="r">
              <a:lnSpc>
                <a:spcPct val="95000"/>
              </a:lnSpc>
              <a:spcBef>
                <a:spcPts val="0"/>
              </a:spcBef>
              <a:buNone/>
              <a:defRPr sz="1271">
                <a:solidFill>
                  <a:srgbClr val="000000"/>
                </a:solidFill>
                <a:latin typeface="Times New Roman"/>
                <a:ea typeface="Times New Roman"/>
                <a:cs typeface="Times New Roman"/>
                <a:sym typeface="Times New Roman"/>
              </a:defRPr>
            </a:lvl8pPr>
            <a:lvl9pPr indent="0" lvl="8" marL="0" marR="0" rtl="0" algn="r">
              <a:lnSpc>
                <a:spcPct val="95000"/>
              </a:lnSpc>
              <a:spcBef>
                <a:spcPts val="0"/>
              </a:spcBef>
              <a:buNone/>
              <a:defRPr sz="1271">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84" name="Shape 284"/>
        <p:cNvGrpSpPr/>
        <p:nvPr/>
      </p:nvGrpSpPr>
      <p:grpSpPr>
        <a:xfrm>
          <a:off x="0" y="0"/>
          <a:ext cx="0" cy="0"/>
          <a:chOff x="0" y="0"/>
          <a:chExt cx="0" cy="0"/>
        </a:xfrm>
      </p:grpSpPr>
      <p:sp>
        <p:nvSpPr>
          <p:cNvPr id="285" name="Google Shape;285;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86" name="Google Shape;286;p4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7" name="Google Shape;287;p4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8" name="Google Shape;288;p4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9" name="Google Shape;289;p4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98989"/>
                </a:solidFill>
                <a:latin typeface="Calibri"/>
                <a:ea typeface="Calibri"/>
                <a:cs typeface="Calibri"/>
                <a:sym typeface="Calibri"/>
              </a:defRPr>
            </a:lvl1pPr>
            <a:lvl2pPr indent="0" lvl="1" marL="0" marR="0" rtl="0" algn="r">
              <a:spcBef>
                <a:spcPts val="0"/>
              </a:spcBef>
              <a:buNone/>
              <a:defRPr sz="1200">
                <a:solidFill>
                  <a:srgbClr val="898989"/>
                </a:solidFill>
                <a:latin typeface="Calibri"/>
                <a:ea typeface="Calibri"/>
                <a:cs typeface="Calibri"/>
                <a:sym typeface="Calibri"/>
              </a:defRPr>
            </a:lvl2pPr>
            <a:lvl3pPr indent="0" lvl="2" marL="0" marR="0" rtl="0" algn="r">
              <a:spcBef>
                <a:spcPts val="0"/>
              </a:spcBef>
              <a:buNone/>
              <a:defRPr sz="1200">
                <a:solidFill>
                  <a:srgbClr val="898989"/>
                </a:solidFill>
                <a:latin typeface="Calibri"/>
                <a:ea typeface="Calibri"/>
                <a:cs typeface="Calibri"/>
                <a:sym typeface="Calibri"/>
              </a:defRPr>
            </a:lvl3pPr>
            <a:lvl4pPr indent="0" lvl="3" marL="0" marR="0" rtl="0" algn="r">
              <a:spcBef>
                <a:spcPts val="0"/>
              </a:spcBef>
              <a:buNone/>
              <a:defRPr sz="1200">
                <a:solidFill>
                  <a:srgbClr val="898989"/>
                </a:solidFill>
                <a:latin typeface="Calibri"/>
                <a:ea typeface="Calibri"/>
                <a:cs typeface="Calibri"/>
                <a:sym typeface="Calibri"/>
              </a:defRPr>
            </a:lvl4pPr>
            <a:lvl5pPr indent="0" lvl="4" marL="0" marR="0" rtl="0" algn="r">
              <a:spcBef>
                <a:spcPts val="0"/>
              </a:spcBef>
              <a:buNone/>
              <a:defRPr sz="1200">
                <a:solidFill>
                  <a:srgbClr val="898989"/>
                </a:solidFill>
                <a:latin typeface="Calibri"/>
                <a:ea typeface="Calibri"/>
                <a:cs typeface="Calibri"/>
                <a:sym typeface="Calibri"/>
              </a:defRPr>
            </a:lvl5pPr>
            <a:lvl6pPr indent="0" lvl="5" marL="0" marR="0" rtl="0" algn="r">
              <a:spcBef>
                <a:spcPts val="0"/>
              </a:spcBef>
              <a:buNone/>
              <a:defRPr sz="1200">
                <a:solidFill>
                  <a:srgbClr val="898989"/>
                </a:solidFill>
                <a:latin typeface="Calibri"/>
                <a:ea typeface="Calibri"/>
                <a:cs typeface="Calibri"/>
                <a:sym typeface="Calibri"/>
              </a:defRPr>
            </a:lvl6pPr>
            <a:lvl7pPr indent="0" lvl="6" marL="0" marR="0" rtl="0" algn="r">
              <a:spcBef>
                <a:spcPts val="0"/>
              </a:spcBef>
              <a:buNone/>
              <a:defRPr sz="1200">
                <a:solidFill>
                  <a:srgbClr val="898989"/>
                </a:solidFill>
                <a:latin typeface="Calibri"/>
                <a:ea typeface="Calibri"/>
                <a:cs typeface="Calibri"/>
                <a:sym typeface="Calibri"/>
              </a:defRPr>
            </a:lvl7pPr>
            <a:lvl8pPr indent="0" lvl="7" marL="0" marR="0" rtl="0" algn="r">
              <a:spcBef>
                <a:spcPts val="0"/>
              </a:spcBef>
              <a:buNone/>
              <a:defRPr sz="1200">
                <a:solidFill>
                  <a:srgbClr val="898989"/>
                </a:solidFill>
                <a:latin typeface="Calibri"/>
                <a:ea typeface="Calibri"/>
                <a:cs typeface="Calibri"/>
                <a:sym typeface="Calibri"/>
              </a:defRPr>
            </a:lvl8pPr>
            <a:lvl9pPr indent="0" lvl="8" marL="0" marR="0" rt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6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500"/>
                                        <p:tgtEl>
                                          <p:spTgt spid="2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Effect filter="fade" transition="in">
                                      <p:cBhvr>
                                        <p:cTn dur="500"/>
                                        <p:tgtEl>
                                          <p:spTgt spid="2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animEffect filter="fade" transition="in">
                                      <p:cBhvr>
                                        <p:cTn dur="500"/>
                                        <p:tgtEl>
                                          <p:spTgt spid="2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animEffect filter="fade" transition="in">
                                      <p:cBhvr>
                                        <p:cTn dur="500"/>
                                        <p:tgtEl>
                                          <p:spTgt spid="2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animEffect filter="fade" transition="in">
                                      <p:cBhvr>
                                        <p:cTn dur="500"/>
                                        <p:tgtEl>
                                          <p:spTgt spid="2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5" st="5"/>
                                            </p:txEl>
                                          </p:spTgt>
                                        </p:tgtEl>
                                        <p:attrNameLst>
                                          <p:attrName>style.visibility</p:attrName>
                                        </p:attrNameLst>
                                      </p:cBhvr>
                                      <p:to>
                                        <p:strVal val="visible"/>
                                      </p:to>
                                    </p:set>
                                    <p:animEffect filter="fade" transition="in">
                                      <p:cBhvr>
                                        <p:cTn dur="500"/>
                                        <p:tgtEl>
                                          <p:spTgt spid="2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6" st="6"/>
                                            </p:txEl>
                                          </p:spTgt>
                                        </p:tgtEl>
                                        <p:attrNameLst>
                                          <p:attrName>style.visibility</p:attrName>
                                        </p:attrNameLst>
                                      </p:cBhvr>
                                      <p:to>
                                        <p:strVal val="visible"/>
                                      </p:to>
                                    </p:set>
                                    <p:animEffect filter="fade" transition="in">
                                      <p:cBhvr>
                                        <p:cTn dur="500"/>
                                        <p:tgtEl>
                                          <p:spTgt spid="28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7" st="7"/>
                                            </p:txEl>
                                          </p:spTgt>
                                        </p:tgtEl>
                                        <p:attrNameLst>
                                          <p:attrName>style.visibility</p:attrName>
                                        </p:attrNameLst>
                                      </p:cBhvr>
                                      <p:to>
                                        <p:strVal val="visible"/>
                                      </p:to>
                                    </p:set>
                                    <p:animEffect filter="fade" transition="in">
                                      <p:cBhvr>
                                        <p:cTn dur="500"/>
                                        <p:tgtEl>
                                          <p:spTgt spid="28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8" st="8"/>
                                            </p:txEl>
                                          </p:spTgt>
                                        </p:tgtEl>
                                        <p:attrNameLst>
                                          <p:attrName>style.visibility</p:attrName>
                                        </p:attrNameLst>
                                      </p:cBhvr>
                                      <p:to>
                                        <p:strVal val="visible"/>
                                      </p:to>
                                    </p:set>
                                    <p:animEffect filter="fade" transition="in">
                                      <p:cBhvr>
                                        <p:cTn dur="500"/>
                                        <p:tgtEl>
                                          <p:spTgt spid="28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59" name="Shape 359"/>
        <p:cNvGrpSpPr/>
        <p:nvPr/>
      </p:nvGrpSpPr>
      <p:grpSpPr>
        <a:xfrm>
          <a:off x="0" y="0"/>
          <a:ext cx="0" cy="0"/>
          <a:chOff x="0" y="0"/>
          <a:chExt cx="0" cy="0"/>
        </a:xfrm>
      </p:grpSpPr>
      <p:sp>
        <p:nvSpPr>
          <p:cNvPr id="360" name="Google Shape;360;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361" name="Google Shape;361;p56"/>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362" name="Google Shape;362;p5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63" name="Google Shape;363;p5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64" name="Google Shape;364;p5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lt1"/>
                </a:solidFill>
                <a:latin typeface="Arial"/>
                <a:ea typeface="Arial"/>
                <a:cs typeface="Arial"/>
                <a:sym typeface="Arial"/>
              </a:defRPr>
            </a:lvl1pPr>
            <a:lvl2pPr indent="0" lvl="1" marL="0" marR="0" rtl="0" algn="r">
              <a:spcBef>
                <a:spcPts val="0"/>
              </a:spcBef>
              <a:buNone/>
              <a:defRPr sz="1400">
                <a:solidFill>
                  <a:schemeClr val="lt1"/>
                </a:solidFill>
                <a:latin typeface="Arial"/>
                <a:ea typeface="Arial"/>
                <a:cs typeface="Arial"/>
                <a:sym typeface="Arial"/>
              </a:defRPr>
            </a:lvl2pPr>
            <a:lvl3pPr indent="0" lvl="2" marL="0" marR="0" rtl="0" algn="r">
              <a:spcBef>
                <a:spcPts val="0"/>
              </a:spcBef>
              <a:buNone/>
              <a:defRPr sz="1400">
                <a:solidFill>
                  <a:schemeClr val="lt1"/>
                </a:solidFill>
                <a:latin typeface="Arial"/>
                <a:ea typeface="Arial"/>
                <a:cs typeface="Arial"/>
                <a:sym typeface="Arial"/>
              </a:defRPr>
            </a:lvl3pPr>
            <a:lvl4pPr indent="0" lvl="3" marL="0" marR="0" rtl="0" algn="r">
              <a:spcBef>
                <a:spcPts val="0"/>
              </a:spcBef>
              <a:buNone/>
              <a:defRPr sz="1400">
                <a:solidFill>
                  <a:schemeClr val="lt1"/>
                </a:solidFill>
                <a:latin typeface="Arial"/>
                <a:ea typeface="Arial"/>
                <a:cs typeface="Arial"/>
                <a:sym typeface="Arial"/>
              </a:defRPr>
            </a:lvl4pPr>
            <a:lvl5pPr indent="0" lvl="4" marL="0" marR="0" rtl="0" algn="r">
              <a:spcBef>
                <a:spcPts val="0"/>
              </a:spcBef>
              <a:buNone/>
              <a:defRPr sz="1400">
                <a:solidFill>
                  <a:schemeClr val="lt1"/>
                </a:solidFill>
                <a:latin typeface="Arial"/>
                <a:ea typeface="Arial"/>
                <a:cs typeface="Arial"/>
                <a:sym typeface="Arial"/>
              </a:defRPr>
            </a:lvl5pPr>
            <a:lvl6pPr indent="0" lvl="5" marL="0" marR="0" rtl="0" algn="r">
              <a:spcBef>
                <a:spcPts val="0"/>
              </a:spcBef>
              <a:buNone/>
              <a:defRPr sz="1400">
                <a:solidFill>
                  <a:schemeClr val="lt1"/>
                </a:solidFill>
                <a:latin typeface="Arial"/>
                <a:ea typeface="Arial"/>
                <a:cs typeface="Arial"/>
                <a:sym typeface="Arial"/>
              </a:defRPr>
            </a:lvl6pPr>
            <a:lvl7pPr indent="0" lvl="6" marL="0" marR="0" rtl="0" algn="r">
              <a:spcBef>
                <a:spcPts val="0"/>
              </a:spcBef>
              <a:buNone/>
              <a:defRPr sz="1400">
                <a:solidFill>
                  <a:schemeClr val="lt1"/>
                </a:solidFill>
                <a:latin typeface="Arial"/>
                <a:ea typeface="Arial"/>
                <a:cs typeface="Arial"/>
                <a:sym typeface="Arial"/>
              </a:defRPr>
            </a:lvl7pPr>
            <a:lvl8pPr indent="0" lvl="7" marL="0" marR="0" rtl="0" algn="r">
              <a:spcBef>
                <a:spcPts val="0"/>
              </a:spcBef>
              <a:buNone/>
              <a:defRPr sz="1400">
                <a:solidFill>
                  <a:schemeClr val="lt1"/>
                </a:solidFill>
                <a:latin typeface="Arial"/>
                <a:ea typeface="Arial"/>
                <a:cs typeface="Arial"/>
                <a:sym typeface="Arial"/>
              </a:defRPr>
            </a:lvl8pPr>
            <a:lvl9pPr indent="0" lvl="8" marL="0" marR="0" rtl="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84" name="Shape 484"/>
        <p:cNvGrpSpPr/>
        <p:nvPr/>
      </p:nvGrpSpPr>
      <p:grpSpPr>
        <a:xfrm>
          <a:off x="0" y="0"/>
          <a:ext cx="0" cy="0"/>
          <a:chOff x="0" y="0"/>
          <a:chExt cx="0" cy="0"/>
        </a:xfrm>
      </p:grpSpPr>
      <p:sp>
        <p:nvSpPr>
          <p:cNvPr id="485" name="Google Shape;485;p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486" name="Google Shape;486;p7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487" name="Google Shape;487;p7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88" name="Google Shape;488;p7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89" name="Google Shape;489;p7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lt1"/>
                </a:solidFill>
                <a:latin typeface="Arial"/>
                <a:ea typeface="Arial"/>
                <a:cs typeface="Arial"/>
                <a:sym typeface="Arial"/>
              </a:defRPr>
            </a:lvl1pPr>
            <a:lvl2pPr indent="0" lvl="1" marL="0" marR="0" rtl="0" algn="r">
              <a:spcBef>
                <a:spcPts val="0"/>
              </a:spcBef>
              <a:buNone/>
              <a:defRPr sz="1400">
                <a:solidFill>
                  <a:schemeClr val="lt1"/>
                </a:solidFill>
                <a:latin typeface="Arial"/>
                <a:ea typeface="Arial"/>
                <a:cs typeface="Arial"/>
                <a:sym typeface="Arial"/>
              </a:defRPr>
            </a:lvl2pPr>
            <a:lvl3pPr indent="0" lvl="2" marL="0" marR="0" rtl="0" algn="r">
              <a:spcBef>
                <a:spcPts val="0"/>
              </a:spcBef>
              <a:buNone/>
              <a:defRPr sz="1400">
                <a:solidFill>
                  <a:schemeClr val="lt1"/>
                </a:solidFill>
                <a:latin typeface="Arial"/>
                <a:ea typeface="Arial"/>
                <a:cs typeface="Arial"/>
                <a:sym typeface="Arial"/>
              </a:defRPr>
            </a:lvl3pPr>
            <a:lvl4pPr indent="0" lvl="3" marL="0" marR="0" rtl="0" algn="r">
              <a:spcBef>
                <a:spcPts val="0"/>
              </a:spcBef>
              <a:buNone/>
              <a:defRPr sz="1400">
                <a:solidFill>
                  <a:schemeClr val="lt1"/>
                </a:solidFill>
                <a:latin typeface="Arial"/>
                <a:ea typeface="Arial"/>
                <a:cs typeface="Arial"/>
                <a:sym typeface="Arial"/>
              </a:defRPr>
            </a:lvl4pPr>
            <a:lvl5pPr indent="0" lvl="4" marL="0" marR="0" rtl="0" algn="r">
              <a:spcBef>
                <a:spcPts val="0"/>
              </a:spcBef>
              <a:buNone/>
              <a:defRPr sz="1400">
                <a:solidFill>
                  <a:schemeClr val="lt1"/>
                </a:solidFill>
                <a:latin typeface="Arial"/>
                <a:ea typeface="Arial"/>
                <a:cs typeface="Arial"/>
                <a:sym typeface="Arial"/>
              </a:defRPr>
            </a:lvl5pPr>
            <a:lvl6pPr indent="0" lvl="5" marL="0" marR="0" rtl="0" algn="r">
              <a:spcBef>
                <a:spcPts val="0"/>
              </a:spcBef>
              <a:buNone/>
              <a:defRPr sz="1400">
                <a:solidFill>
                  <a:schemeClr val="lt1"/>
                </a:solidFill>
                <a:latin typeface="Arial"/>
                <a:ea typeface="Arial"/>
                <a:cs typeface="Arial"/>
                <a:sym typeface="Arial"/>
              </a:defRPr>
            </a:lvl6pPr>
            <a:lvl7pPr indent="0" lvl="6" marL="0" marR="0" rtl="0" algn="r">
              <a:spcBef>
                <a:spcPts val="0"/>
              </a:spcBef>
              <a:buNone/>
              <a:defRPr sz="1400">
                <a:solidFill>
                  <a:schemeClr val="lt1"/>
                </a:solidFill>
                <a:latin typeface="Arial"/>
                <a:ea typeface="Arial"/>
                <a:cs typeface="Arial"/>
                <a:sym typeface="Arial"/>
              </a:defRPr>
            </a:lvl7pPr>
            <a:lvl8pPr indent="0" lvl="7" marL="0" marR="0" rtl="0" algn="r">
              <a:spcBef>
                <a:spcPts val="0"/>
              </a:spcBef>
              <a:buNone/>
              <a:defRPr sz="1400">
                <a:solidFill>
                  <a:schemeClr val="lt1"/>
                </a:solidFill>
                <a:latin typeface="Arial"/>
                <a:ea typeface="Arial"/>
                <a:cs typeface="Arial"/>
                <a:sym typeface="Arial"/>
              </a:defRPr>
            </a:lvl8pPr>
            <a:lvl9pPr indent="0" lvl="8" marL="0" marR="0" rtl="0" algn="r">
              <a:spcBef>
                <a:spcPts val="0"/>
              </a:spcBef>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09" name="Shape 609"/>
        <p:cNvGrpSpPr/>
        <p:nvPr/>
      </p:nvGrpSpPr>
      <p:grpSpPr>
        <a:xfrm>
          <a:off x="0" y="0"/>
          <a:ext cx="0" cy="0"/>
          <a:chOff x="0" y="0"/>
          <a:chExt cx="0" cy="0"/>
        </a:xfrm>
      </p:grpSpPr>
      <p:sp>
        <p:nvSpPr>
          <p:cNvPr id="610" name="Google Shape;610;p9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9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9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3" name="Google Shape;613;p9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9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4" name="Shape 684"/>
        <p:cNvGrpSpPr/>
        <p:nvPr/>
      </p:nvGrpSpPr>
      <p:grpSpPr>
        <a:xfrm>
          <a:off x="0" y="0"/>
          <a:ext cx="0" cy="0"/>
          <a:chOff x="0" y="0"/>
          <a:chExt cx="0" cy="0"/>
        </a:xfrm>
      </p:grpSpPr>
      <p:sp>
        <p:nvSpPr>
          <p:cNvPr id="685" name="Google Shape;685;p10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6" name="Google Shape;686;p10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7" name="Google Shape;687;p10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8" name="Google Shape;688;p10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9" name="Google Shape;689;p10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4.xml"/><Relationship Id="rId3" Type="http://schemas.openxmlformats.org/officeDocument/2006/relationships/image" Target="../media/image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youtube.com/watch?v=3HJVfB1h_48"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2.jp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1.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2" name="Shape 762"/>
        <p:cNvGrpSpPr/>
        <p:nvPr/>
      </p:nvGrpSpPr>
      <p:grpSpPr>
        <a:xfrm>
          <a:off x="0" y="0"/>
          <a:ext cx="0" cy="0"/>
          <a:chOff x="0" y="0"/>
          <a:chExt cx="0" cy="0"/>
        </a:xfrm>
      </p:grpSpPr>
      <p:pic>
        <p:nvPicPr>
          <p:cNvPr id="763" name="Google Shape;763;p118"/>
          <p:cNvPicPr preferRelativeResize="0"/>
          <p:nvPr/>
        </p:nvPicPr>
        <p:blipFill rotWithShape="1">
          <a:blip r:embed="rId3">
            <a:alphaModFix/>
          </a:blip>
          <a:srcRect b="0" l="0" r="0" t="0"/>
          <a:stretch/>
        </p:blipFill>
        <p:spPr>
          <a:xfrm>
            <a:off x="3081403" y="556363"/>
            <a:ext cx="5887233" cy="5887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0" name="Shape 820"/>
        <p:cNvGrpSpPr/>
        <p:nvPr/>
      </p:nvGrpSpPr>
      <p:grpSpPr>
        <a:xfrm>
          <a:off x="0" y="0"/>
          <a:ext cx="0" cy="0"/>
          <a:chOff x="0" y="0"/>
          <a:chExt cx="0" cy="0"/>
        </a:xfrm>
      </p:grpSpPr>
      <p:sp>
        <p:nvSpPr>
          <p:cNvPr id="821" name="Google Shape;821;p127"/>
          <p:cNvSpPr txBox="1"/>
          <p:nvPr/>
        </p:nvSpPr>
        <p:spPr>
          <a:xfrm>
            <a:off x="2015490" y="2671011"/>
            <a:ext cx="3943352" cy="242712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GB" sz="5100">
                <a:solidFill>
                  <a:srgbClr val="000000"/>
                </a:solidFill>
                <a:latin typeface="Calibri"/>
                <a:ea typeface="Calibri"/>
                <a:cs typeface="Calibri"/>
                <a:sym typeface="Calibri"/>
              </a:rPr>
              <a:t>William Paley.</a:t>
            </a:r>
            <a:endParaRPr sz="5100">
              <a:solidFill>
                <a:srgbClr val="000000"/>
              </a:solidFill>
              <a:latin typeface="Calibri"/>
              <a:ea typeface="Calibri"/>
              <a:cs typeface="Calibri"/>
              <a:sym typeface="Calibri"/>
            </a:endParaRPr>
          </a:p>
        </p:txBody>
      </p:sp>
      <p:pic>
        <p:nvPicPr>
          <p:cNvPr id="822" name="Google Shape;822;p127"/>
          <p:cNvPicPr preferRelativeResize="0"/>
          <p:nvPr/>
        </p:nvPicPr>
        <p:blipFill rotWithShape="1">
          <a:blip r:embed="rId3">
            <a:alphaModFix/>
          </a:blip>
          <a:srcRect b="0" l="9225" r="6779" t="0"/>
          <a:stretch/>
        </p:blipFill>
        <p:spPr>
          <a:xfrm>
            <a:off x="7482842" y="10"/>
            <a:ext cx="4709157" cy="6857990"/>
          </a:xfrm>
          <a:custGeom>
            <a:rect b="b" l="l" r="r" t="t"/>
            <a:pathLst>
              <a:path extrusionOk="0" h="6858000" w="6278877">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ln>
            <a:noFill/>
          </a:ln>
        </p:spPr>
      </p:pic>
      <p:sp>
        <p:nvSpPr>
          <p:cNvPr id="823" name="Google Shape;823;p127"/>
          <p:cNvSpPr/>
          <p:nvPr/>
        </p:nvSpPr>
        <p:spPr>
          <a:xfrm>
            <a:off x="252248" y="3884571"/>
            <a:ext cx="7583213" cy="22467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 July 1743 – 25 May 1805</a:t>
            </a:r>
            <a:r>
              <a:rPr lang="en-GB" sz="2400">
                <a:solidFill>
                  <a:schemeClr val="dk1"/>
                </a:solidFill>
                <a:latin typeface="Calibri"/>
                <a:ea typeface="Calibri"/>
                <a:cs typeface="Calibri"/>
                <a:sym typeface="Calibri"/>
              </a:rPr>
              <a:t> (500 years after Aquinas) </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 English clergyman.</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 Philosopher.</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 Wrote several famous books, one of which was studied at Cambridge University for over 100 years. </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pic>
        <p:nvPicPr>
          <p:cNvPr descr="http://www.publicdomainpictures.net/download-picture.php?adresar=30000&amp;soubor=a-field-of-flowers.jpg" id="828" name="Google Shape;828;p128"/>
          <p:cNvPicPr preferRelativeResize="0"/>
          <p:nvPr/>
        </p:nvPicPr>
        <p:blipFill rotWithShape="1">
          <a:blip r:embed="rId3">
            <a:alphaModFix/>
          </a:blip>
          <a:srcRect b="0" l="0" r="0" t="0"/>
          <a:stretch/>
        </p:blipFill>
        <p:spPr>
          <a:xfrm>
            <a:off x="0" y="-6349"/>
            <a:ext cx="12192000" cy="6858000"/>
          </a:xfrm>
          <a:prstGeom prst="rect">
            <a:avLst/>
          </a:prstGeom>
          <a:noFill/>
          <a:ln>
            <a:noFill/>
          </a:ln>
        </p:spPr>
      </p:pic>
      <p:sp>
        <p:nvSpPr>
          <p:cNvPr id="829" name="Google Shape;829;p128"/>
          <p:cNvSpPr txBox="1"/>
          <p:nvPr/>
        </p:nvSpPr>
        <p:spPr>
          <a:xfrm>
            <a:off x="1774828" y="5805492"/>
            <a:ext cx="9276800" cy="954107"/>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FFFF"/>
                </a:solidFill>
                <a:latin typeface="Calibri"/>
                <a:ea typeface="Calibri"/>
                <a:cs typeface="Calibri"/>
                <a:sym typeface="Calibri"/>
              </a:rPr>
              <a:t>You see a stone on the ground, you presume it has always been there, needing no one to design it.</a:t>
            </a:r>
            <a:endParaRPr/>
          </a:p>
        </p:txBody>
      </p:sp>
      <p:sp>
        <p:nvSpPr>
          <p:cNvPr id="830" name="Google Shape;830;p128"/>
          <p:cNvSpPr txBox="1"/>
          <p:nvPr/>
        </p:nvSpPr>
        <p:spPr>
          <a:xfrm>
            <a:off x="504497" y="188917"/>
            <a:ext cx="6815469" cy="52322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FFFF"/>
                </a:solidFill>
                <a:latin typeface="Calibri"/>
                <a:ea typeface="Calibri"/>
                <a:cs typeface="Calibri"/>
                <a:sym typeface="Calibri"/>
              </a:rPr>
              <a:t>Imagine you are walking through a field…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pic>
        <p:nvPicPr>
          <p:cNvPr descr="http://www.neilbroom.com/uploads/5/6/5/1/5651437/2244093_orig.jpg" id="835" name="Google Shape;835;p129"/>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836" name="Google Shape;836;p129"/>
          <p:cNvSpPr txBox="1"/>
          <p:nvPr/>
        </p:nvSpPr>
        <p:spPr>
          <a:xfrm>
            <a:off x="1774825" y="188914"/>
            <a:ext cx="4826000" cy="954107"/>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FFFF"/>
                </a:solidFill>
                <a:latin typeface="Calibri"/>
                <a:ea typeface="Calibri"/>
                <a:cs typeface="Calibri"/>
                <a:sym typeface="Calibri"/>
              </a:rPr>
              <a:t>Then you see a watch on the ground.</a:t>
            </a:r>
            <a:endParaRPr/>
          </a:p>
        </p:txBody>
      </p:sp>
      <p:sp>
        <p:nvSpPr>
          <p:cNvPr id="837" name="Google Shape;837;p129"/>
          <p:cNvSpPr txBox="1"/>
          <p:nvPr/>
        </p:nvSpPr>
        <p:spPr>
          <a:xfrm>
            <a:off x="1519236" y="5057057"/>
            <a:ext cx="10257605" cy="138499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FFFF"/>
                </a:solidFill>
                <a:latin typeface="Calibri"/>
                <a:ea typeface="Calibri"/>
                <a:cs typeface="Calibri"/>
                <a:sym typeface="Calibri"/>
              </a:rPr>
              <a:t>You have never seen a watch before so you pick it up and examine it. You see that it is very complicated (cogs, moving hands, glass, a case). You would naturally wonder where it came from.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descr="https://theantitheistdotcom1.files.wordpress.com/2013/03/broken-watch.jpg" id="842" name="Google Shape;842;p130"/>
          <p:cNvSpPr/>
          <p:nvPr/>
        </p:nvSpPr>
        <p:spPr>
          <a:xfrm>
            <a:off x="1679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843" name="Google Shape;843;p130"/>
          <p:cNvPicPr preferRelativeResize="0"/>
          <p:nvPr/>
        </p:nvPicPr>
        <p:blipFill rotWithShape="1">
          <a:blip r:embed="rId3">
            <a:alphaModFix/>
          </a:blip>
          <a:srcRect b="0" l="0" r="0" t="0"/>
          <a:stretch/>
        </p:blipFill>
        <p:spPr>
          <a:xfrm>
            <a:off x="4763" y="160338"/>
            <a:ext cx="12191999" cy="6875463"/>
          </a:xfrm>
          <a:prstGeom prst="rect">
            <a:avLst/>
          </a:prstGeom>
          <a:noFill/>
          <a:ln>
            <a:noFill/>
          </a:ln>
        </p:spPr>
      </p:pic>
      <p:sp>
        <p:nvSpPr>
          <p:cNvPr id="844" name="Google Shape;844;p130"/>
          <p:cNvSpPr txBox="1"/>
          <p:nvPr/>
        </p:nvSpPr>
        <p:spPr>
          <a:xfrm>
            <a:off x="1524001" y="5338763"/>
            <a:ext cx="9153525" cy="138499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FFFF"/>
                </a:solidFill>
                <a:latin typeface="Calibri"/>
                <a:ea typeface="Calibri"/>
                <a:cs typeface="Calibri"/>
                <a:sym typeface="Calibri"/>
              </a:rPr>
              <a:t>You would look at the complexity of the watch and conclude that it could not have just randomly appeared and that someone must have made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descr="https://cezl.files.wordpress.com/2012/02/moving_watch.gif" id="849" name="Google Shape;849;p131"/>
          <p:cNvSpPr/>
          <p:nvPr/>
        </p:nvSpPr>
        <p:spPr>
          <a:xfrm>
            <a:off x="1679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850" name="Google Shape;850;p131"/>
          <p:cNvPicPr preferRelativeResize="0"/>
          <p:nvPr/>
        </p:nvPicPr>
        <p:blipFill rotWithShape="1">
          <a:blip r:embed="rId3">
            <a:alphaModFix/>
          </a:blip>
          <a:srcRect b="0" l="0" r="0" t="0"/>
          <a:stretch/>
        </p:blipFill>
        <p:spPr>
          <a:xfrm>
            <a:off x="644306" y="348404"/>
            <a:ext cx="3232150" cy="3792538"/>
          </a:xfrm>
          <a:prstGeom prst="rect">
            <a:avLst/>
          </a:prstGeom>
          <a:noFill/>
          <a:ln>
            <a:noFill/>
          </a:ln>
        </p:spPr>
      </p:pic>
      <p:sp>
        <p:nvSpPr>
          <p:cNvPr id="851" name="Google Shape;851;p131"/>
          <p:cNvSpPr txBox="1"/>
          <p:nvPr/>
        </p:nvSpPr>
        <p:spPr>
          <a:xfrm>
            <a:off x="4445875" y="348404"/>
            <a:ext cx="7425559" cy="3108543"/>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FFFF"/>
                </a:solidFill>
                <a:latin typeface="Calibri"/>
                <a:ea typeface="Calibri"/>
                <a:cs typeface="Calibri"/>
                <a:sym typeface="Calibri"/>
              </a:rPr>
              <a:t>If you observed the watch for a while, you would understand that it had a purpose (or job)…</a:t>
            </a:r>
            <a:endParaRPr/>
          </a:p>
          <a:p>
            <a:pPr indent="0" lvl="0" marL="0" marR="0" rtl="0" algn="l">
              <a:spcBef>
                <a:spcPts val="0"/>
              </a:spcBef>
              <a:spcAft>
                <a:spcPts val="0"/>
              </a:spcAft>
              <a:buNone/>
            </a:pPr>
            <a:r>
              <a:t/>
            </a:r>
            <a:endParaRPr sz="2800">
              <a:solidFill>
                <a:srgbClr val="FFFFFF"/>
              </a:solidFill>
              <a:latin typeface="Calibri"/>
              <a:ea typeface="Calibri"/>
              <a:cs typeface="Calibri"/>
              <a:sym typeface="Calibri"/>
            </a:endParaRPr>
          </a:p>
          <a:p>
            <a:pPr indent="0" lvl="0" marL="0" marR="0" rtl="0" algn="l">
              <a:spcBef>
                <a:spcPts val="0"/>
              </a:spcBef>
              <a:spcAft>
                <a:spcPts val="0"/>
              </a:spcAft>
              <a:buNone/>
            </a:pPr>
            <a:r>
              <a:rPr lang="en-GB" sz="2800">
                <a:solidFill>
                  <a:srgbClr val="FFFFFF"/>
                </a:solidFill>
                <a:latin typeface="Calibri"/>
                <a:ea typeface="Calibri"/>
                <a:cs typeface="Calibri"/>
                <a:sym typeface="Calibri"/>
              </a:rPr>
              <a:t>… to tell the time.</a:t>
            </a:r>
            <a:endParaRPr/>
          </a:p>
          <a:p>
            <a:pPr indent="0" lvl="0" marL="0" marR="0" rtl="0" algn="l">
              <a:spcBef>
                <a:spcPts val="0"/>
              </a:spcBef>
              <a:spcAft>
                <a:spcPts val="0"/>
              </a:spcAft>
              <a:buNone/>
            </a:pPr>
            <a:r>
              <a:t/>
            </a:r>
            <a:endParaRPr sz="2800">
              <a:solidFill>
                <a:srgbClr val="FFFFFF"/>
              </a:solidFill>
              <a:latin typeface="Calibri"/>
              <a:ea typeface="Calibri"/>
              <a:cs typeface="Calibri"/>
              <a:sym typeface="Calibri"/>
            </a:endParaRPr>
          </a:p>
          <a:p>
            <a:pPr indent="0" lvl="0" marL="0" marR="0" rtl="0" algn="l">
              <a:spcBef>
                <a:spcPts val="0"/>
              </a:spcBef>
              <a:spcAft>
                <a:spcPts val="0"/>
              </a:spcAft>
              <a:buNone/>
            </a:pPr>
            <a:r>
              <a:rPr lang="en-GB" sz="2800">
                <a:solidFill>
                  <a:srgbClr val="FFFFFF"/>
                </a:solidFill>
                <a:latin typeface="Calibri"/>
                <a:ea typeface="Calibri"/>
                <a:cs typeface="Calibri"/>
                <a:sym typeface="Calibri"/>
              </a:rPr>
              <a:t>The way the watch is designed makes it perfect for it’s purpose.</a:t>
            </a:r>
            <a:endParaRPr/>
          </a:p>
        </p:txBody>
      </p:sp>
      <p:sp>
        <p:nvSpPr>
          <p:cNvPr id="852" name="Google Shape;852;p131"/>
          <p:cNvSpPr txBox="1"/>
          <p:nvPr/>
        </p:nvSpPr>
        <p:spPr>
          <a:xfrm>
            <a:off x="644306" y="4329008"/>
            <a:ext cx="10972798" cy="2246769"/>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FFFF"/>
                </a:solidFill>
                <a:latin typeface="Calibri"/>
                <a:ea typeface="Calibri"/>
                <a:cs typeface="Calibri"/>
                <a:sym typeface="Calibri"/>
              </a:rPr>
              <a:t>The chances of this coming about randomly are so slim that it is almost impossible. So…</a:t>
            </a:r>
            <a:endParaRPr/>
          </a:p>
          <a:p>
            <a:pPr indent="0" lvl="0" marL="0" marR="0" rtl="0" algn="l">
              <a:spcBef>
                <a:spcPts val="0"/>
              </a:spcBef>
              <a:spcAft>
                <a:spcPts val="0"/>
              </a:spcAft>
              <a:buNone/>
            </a:pPr>
            <a:r>
              <a:t/>
            </a:r>
            <a:endParaRPr sz="2800">
              <a:solidFill>
                <a:srgbClr val="FFFFFF"/>
              </a:solidFill>
              <a:latin typeface="Calibri"/>
              <a:ea typeface="Calibri"/>
              <a:cs typeface="Calibri"/>
              <a:sym typeface="Calibri"/>
            </a:endParaRPr>
          </a:p>
          <a:p>
            <a:pPr indent="0" lvl="0" marL="0" marR="0" rtl="0" algn="l">
              <a:spcBef>
                <a:spcPts val="0"/>
              </a:spcBef>
              <a:spcAft>
                <a:spcPts val="0"/>
              </a:spcAft>
              <a:buNone/>
            </a:pPr>
            <a:r>
              <a:rPr b="1" lang="en-GB" sz="2800">
                <a:solidFill>
                  <a:srgbClr val="FFFFFF"/>
                </a:solidFill>
                <a:latin typeface="Calibri"/>
                <a:ea typeface="Calibri"/>
                <a:cs typeface="Calibri"/>
                <a:sym typeface="Calibri"/>
              </a:rPr>
              <a:t>There must be an intelligent designer that made the watch for it’s particular purpose.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500"/>
                                        <p:tgtEl>
                                          <p:spTgt spid="8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500"/>
                                        <p:tgtEl>
                                          <p:spTgt spid="8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pic>
        <p:nvPicPr>
          <p:cNvPr id="857" name="Google Shape;857;p132"/>
          <p:cNvPicPr preferRelativeResize="0"/>
          <p:nvPr/>
        </p:nvPicPr>
        <p:blipFill rotWithShape="1">
          <a:blip r:embed="rId3">
            <a:alphaModFix/>
          </a:blip>
          <a:srcRect b="0" l="0" r="0" t="0"/>
          <a:stretch/>
        </p:blipFill>
        <p:spPr>
          <a:xfrm>
            <a:off x="2052750" y="176213"/>
            <a:ext cx="2975656" cy="2974405"/>
          </a:xfrm>
          <a:prstGeom prst="rect">
            <a:avLst/>
          </a:prstGeom>
          <a:noFill/>
          <a:ln>
            <a:noFill/>
          </a:ln>
        </p:spPr>
      </p:pic>
      <p:pic>
        <p:nvPicPr>
          <p:cNvPr id="858" name="Google Shape;858;p132"/>
          <p:cNvPicPr preferRelativeResize="0"/>
          <p:nvPr/>
        </p:nvPicPr>
        <p:blipFill rotWithShape="1">
          <a:blip r:embed="rId4">
            <a:alphaModFix/>
          </a:blip>
          <a:srcRect b="0" l="0" r="0" t="0"/>
          <a:stretch/>
        </p:blipFill>
        <p:spPr>
          <a:xfrm>
            <a:off x="7162009" y="0"/>
            <a:ext cx="3371055" cy="3371054"/>
          </a:xfrm>
          <a:prstGeom prst="rect">
            <a:avLst/>
          </a:prstGeom>
          <a:noFill/>
          <a:ln>
            <a:noFill/>
          </a:ln>
        </p:spPr>
      </p:pic>
      <p:sp>
        <p:nvSpPr>
          <p:cNvPr id="859" name="Google Shape;859;p132"/>
          <p:cNvSpPr/>
          <p:nvPr/>
        </p:nvSpPr>
        <p:spPr>
          <a:xfrm>
            <a:off x="5446714" y="1484314"/>
            <a:ext cx="1296987" cy="1296987"/>
          </a:xfrm>
          <a:prstGeom prst="mathEqual">
            <a:avLst>
              <a:gd fmla="val 23520" name="adj1"/>
              <a:gd fmla="val 11760" name="adj2"/>
            </a:avLst>
          </a:prstGeom>
          <a:solidFill>
            <a:schemeClr val="dk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60" name="Google Shape;860;p132"/>
          <p:cNvSpPr txBox="1"/>
          <p:nvPr/>
        </p:nvSpPr>
        <p:spPr>
          <a:xfrm>
            <a:off x="198903" y="3150618"/>
            <a:ext cx="11792607" cy="353943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FFFF"/>
                </a:solidFill>
                <a:latin typeface="Calibri"/>
                <a:ea typeface="Calibri"/>
                <a:cs typeface="Calibri"/>
                <a:sym typeface="Calibri"/>
              </a:rPr>
              <a:t>In Paley’s Watch Analogy, the watch represents or is being compared to the universe.</a:t>
            </a:r>
            <a:endParaRPr/>
          </a:p>
          <a:p>
            <a:pPr indent="0" lvl="0" marL="0" marR="0" rtl="0" algn="l">
              <a:spcBef>
                <a:spcPts val="0"/>
              </a:spcBef>
              <a:spcAft>
                <a:spcPts val="0"/>
              </a:spcAft>
              <a:buNone/>
            </a:pPr>
            <a:r>
              <a:t/>
            </a:r>
            <a:endParaRPr b="1" sz="2800">
              <a:solidFill>
                <a:srgbClr val="FFFFFF"/>
              </a:solidFill>
              <a:latin typeface="Calibri"/>
              <a:ea typeface="Calibri"/>
              <a:cs typeface="Calibri"/>
              <a:sym typeface="Calibri"/>
            </a:endParaRPr>
          </a:p>
          <a:p>
            <a:pPr indent="0" lvl="0" marL="0" marR="0" rtl="0" algn="l">
              <a:spcBef>
                <a:spcPts val="0"/>
              </a:spcBef>
              <a:spcAft>
                <a:spcPts val="0"/>
              </a:spcAft>
              <a:buNone/>
            </a:pPr>
            <a:r>
              <a:rPr lang="en-GB" sz="2800">
                <a:solidFill>
                  <a:srgbClr val="FFFFFF"/>
                </a:solidFill>
                <a:latin typeface="Calibri"/>
                <a:ea typeface="Calibri"/>
                <a:cs typeface="Calibri"/>
                <a:sym typeface="Calibri"/>
              </a:rPr>
              <a:t>Paley argues that, like the watch, the way the universe works in perfect order and is perfectly suited for so many species to live on could not have come about by random chance.</a:t>
            </a:r>
            <a:endParaRPr/>
          </a:p>
          <a:p>
            <a:pPr indent="0" lvl="0" marL="0" marR="0" rtl="0" algn="l">
              <a:spcBef>
                <a:spcPts val="0"/>
              </a:spcBef>
              <a:spcAft>
                <a:spcPts val="0"/>
              </a:spcAft>
              <a:buNone/>
            </a:pPr>
            <a:r>
              <a:t/>
            </a:r>
            <a:endParaRPr sz="2800">
              <a:solidFill>
                <a:srgbClr val="FFFFFF"/>
              </a:solidFill>
              <a:latin typeface="Calibri"/>
              <a:ea typeface="Calibri"/>
              <a:cs typeface="Calibri"/>
              <a:sym typeface="Calibri"/>
            </a:endParaRPr>
          </a:p>
          <a:p>
            <a:pPr indent="0" lvl="0" marL="0" marR="0" rtl="0" algn="ctr">
              <a:spcBef>
                <a:spcPts val="0"/>
              </a:spcBef>
              <a:spcAft>
                <a:spcPts val="0"/>
              </a:spcAft>
              <a:buNone/>
            </a:pPr>
            <a:r>
              <a:rPr b="1" lang="en-GB" sz="2800">
                <a:solidFill>
                  <a:srgbClr val="FFFFFF"/>
                </a:solidFill>
                <a:latin typeface="Calibri"/>
                <a:ea typeface="Calibri"/>
                <a:cs typeface="Calibri"/>
                <a:sym typeface="Calibri"/>
              </a:rPr>
              <a:t>The universe must have an intelligent designer and the designer must be God.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500"/>
                                        <p:tgtEl>
                                          <p:spTgt spid="8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33"/>
          <p:cNvSpPr/>
          <p:nvPr/>
        </p:nvSpPr>
        <p:spPr>
          <a:xfrm>
            <a:off x="3329265" y="5088900"/>
            <a:ext cx="521816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u="sng">
                <a:solidFill>
                  <a:schemeClr val="hlink"/>
                </a:solidFill>
                <a:latin typeface="Arial"/>
                <a:ea typeface="Arial"/>
                <a:cs typeface="Arial"/>
                <a:sym typeface="Arial"/>
                <a:hlinkClick r:id="rId3"/>
              </a:rPr>
              <a:t>https://www.youtube.com/watch?v=3HJVfB1h_48</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pic>
        <p:nvPicPr>
          <p:cNvPr descr="Screen Clipping" id="866" name="Google Shape;866;p133"/>
          <p:cNvPicPr preferRelativeResize="0"/>
          <p:nvPr/>
        </p:nvPicPr>
        <p:blipFill rotWithShape="1">
          <a:blip r:embed="rId4">
            <a:alphaModFix/>
          </a:blip>
          <a:srcRect b="0" l="0" r="0" t="0"/>
          <a:stretch/>
        </p:blipFill>
        <p:spPr>
          <a:xfrm>
            <a:off x="2670678" y="1152776"/>
            <a:ext cx="6125430" cy="3467584"/>
          </a:xfrm>
          <a:prstGeom prst="rect">
            <a:avLst/>
          </a:prstGeom>
          <a:noFill/>
          <a:ln>
            <a:noFill/>
          </a:ln>
        </p:spPr>
      </p:pic>
      <p:sp>
        <p:nvSpPr>
          <p:cNvPr id="867" name="Google Shape;867;p133"/>
          <p:cNvSpPr txBox="1"/>
          <p:nvPr/>
        </p:nvSpPr>
        <p:spPr>
          <a:xfrm>
            <a:off x="329498" y="395286"/>
            <a:ext cx="693840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Lets watch this to develop our understanding.</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134"/>
          <p:cNvSpPr/>
          <p:nvPr/>
        </p:nvSpPr>
        <p:spPr>
          <a:xfrm>
            <a:off x="220717" y="229641"/>
            <a:ext cx="11571890" cy="4170437"/>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2800">
                <a:solidFill>
                  <a:schemeClr val="dk1"/>
                </a:solidFill>
                <a:latin typeface="Calibri"/>
                <a:ea typeface="Calibri"/>
                <a:cs typeface="Calibri"/>
                <a:sym typeface="Calibri"/>
              </a:rPr>
              <a:t>Paley’s Argument:</a:t>
            </a:r>
            <a:endParaRPr/>
          </a:p>
          <a:p>
            <a:pPr indent="0" lvl="0" marL="0" marR="0" rtl="0" algn="l">
              <a:lnSpc>
                <a:spcPct val="107000"/>
              </a:lnSpc>
              <a:spcBef>
                <a:spcPts val="800"/>
              </a:spcBef>
              <a:spcAft>
                <a:spcPts val="0"/>
              </a:spcAft>
              <a:buNone/>
            </a:pPr>
            <a:r>
              <a:rPr lang="en-GB" sz="2800">
                <a:solidFill>
                  <a:schemeClr val="dk1"/>
                </a:solidFill>
                <a:latin typeface="Calibri"/>
                <a:ea typeface="Calibri"/>
                <a:cs typeface="Calibri"/>
                <a:sym typeface="Calibri"/>
              </a:rPr>
              <a:t>The universe is highly complicated. Within the complex universe there are millions of other complicated processes (like the tides, change of seasons, circle of life, etc.).</a:t>
            </a:r>
            <a:endParaRPr/>
          </a:p>
          <a:p>
            <a:pPr indent="0" lvl="0" marL="0" marR="0" rtl="0" algn="l">
              <a:lnSpc>
                <a:spcPct val="107000"/>
              </a:lnSpc>
              <a:spcBef>
                <a:spcPts val="800"/>
              </a:spcBef>
              <a:spcAft>
                <a:spcPts val="0"/>
              </a:spcAft>
              <a:buNone/>
            </a:pPr>
            <a:r>
              <a:rPr lang="en-GB" sz="2800">
                <a:solidFill>
                  <a:schemeClr val="dk1"/>
                </a:solidFill>
                <a:latin typeface="Calibri"/>
                <a:ea typeface="Calibri"/>
                <a:cs typeface="Calibri"/>
                <a:sym typeface="Calibri"/>
              </a:rPr>
              <a:t>It is highly unlikely that all these things work so effectively </a:t>
            </a:r>
            <a:r>
              <a:rPr b="1" lang="en-GB" sz="2800">
                <a:solidFill>
                  <a:schemeClr val="dk1"/>
                </a:solidFill>
                <a:latin typeface="Calibri"/>
                <a:ea typeface="Calibri"/>
                <a:cs typeface="Calibri"/>
                <a:sym typeface="Calibri"/>
              </a:rPr>
              <a:t>together</a:t>
            </a:r>
            <a:r>
              <a:rPr lang="en-GB" sz="2800">
                <a:solidFill>
                  <a:schemeClr val="dk1"/>
                </a:solidFill>
                <a:latin typeface="Calibri"/>
                <a:ea typeface="Calibri"/>
                <a:cs typeface="Calibri"/>
                <a:sym typeface="Calibri"/>
              </a:rPr>
              <a:t> by random chance.</a:t>
            </a:r>
            <a:endParaRPr/>
          </a:p>
          <a:p>
            <a:pPr indent="0" lvl="0" marL="0" marR="0" rtl="0" algn="l">
              <a:lnSpc>
                <a:spcPct val="107000"/>
              </a:lnSpc>
              <a:spcBef>
                <a:spcPts val="800"/>
              </a:spcBef>
              <a:spcAft>
                <a:spcPts val="0"/>
              </a:spcAft>
              <a:buNone/>
            </a:pPr>
            <a:r>
              <a:rPr lang="en-GB" sz="2800">
                <a:solidFill>
                  <a:schemeClr val="dk1"/>
                </a:solidFill>
                <a:latin typeface="Calibri"/>
                <a:ea typeface="Calibri"/>
                <a:cs typeface="Calibri"/>
                <a:sym typeface="Calibri"/>
              </a:rPr>
              <a:t>It is more likely that something designed the universe that way.</a:t>
            </a:r>
            <a:endParaRPr/>
          </a:p>
          <a:p>
            <a:pPr indent="0" lvl="0" marL="0" marR="0" rtl="0" algn="l">
              <a:lnSpc>
                <a:spcPct val="107000"/>
              </a:lnSpc>
              <a:spcBef>
                <a:spcPts val="800"/>
              </a:spcBef>
              <a:spcAft>
                <a:spcPts val="0"/>
              </a:spcAft>
              <a:buNone/>
            </a:pPr>
            <a:r>
              <a:rPr b="1" lang="en-GB" sz="2800">
                <a:solidFill>
                  <a:schemeClr val="dk1"/>
                </a:solidFill>
                <a:latin typeface="Calibri"/>
                <a:ea typeface="Calibri"/>
                <a:cs typeface="Calibri"/>
                <a:sym typeface="Calibri"/>
              </a:rPr>
              <a:t>That designer is God. </a:t>
            </a:r>
            <a:endParaRPr sz="2800">
              <a:solidFill>
                <a:schemeClr val="dk1"/>
              </a:solidFill>
              <a:latin typeface="Calibri"/>
              <a:ea typeface="Calibri"/>
              <a:cs typeface="Calibri"/>
              <a:sym typeface="Calibri"/>
            </a:endParaRPr>
          </a:p>
        </p:txBody>
      </p:sp>
      <p:pic>
        <p:nvPicPr>
          <p:cNvPr id="873" name="Google Shape;873;p134"/>
          <p:cNvPicPr preferRelativeResize="0"/>
          <p:nvPr/>
        </p:nvPicPr>
        <p:blipFill rotWithShape="1">
          <a:blip r:embed="rId3">
            <a:alphaModFix/>
          </a:blip>
          <a:srcRect b="0" l="0" r="0" t="0"/>
          <a:stretch/>
        </p:blipFill>
        <p:spPr>
          <a:xfrm>
            <a:off x="7677807" y="4398796"/>
            <a:ext cx="3900324" cy="2225728"/>
          </a:xfrm>
          <a:prstGeom prst="rect">
            <a:avLst/>
          </a:prstGeom>
          <a:noFill/>
          <a:ln>
            <a:noFill/>
          </a:ln>
        </p:spPr>
      </p:pic>
      <p:sp>
        <p:nvSpPr>
          <p:cNvPr id="874" name="Google Shape;874;p134"/>
          <p:cNvSpPr txBox="1"/>
          <p:nvPr/>
        </p:nvSpPr>
        <p:spPr>
          <a:xfrm>
            <a:off x="441435" y="5329157"/>
            <a:ext cx="6440881" cy="954107"/>
          </a:xfrm>
          <a:prstGeom prst="rect">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000000"/>
                </a:solidFill>
                <a:latin typeface="Calibri"/>
                <a:ea typeface="Calibri"/>
                <a:cs typeface="Calibri"/>
                <a:sym typeface="Calibri"/>
              </a:rPr>
              <a:t>Read through the notes on Paley and stick them in.</a:t>
            </a:r>
            <a:endParaRPr sz="28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8" name="Shape 878"/>
        <p:cNvGrpSpPr/>
        <p:nvPr/>
      </p:nvGrpSpPr>
      <p:grpSpPr>
        <a:xfrm>
          <a:off x="0" y="0"/>
          <a:ext cx="0" cy="0"/>
          <a:chOff x="0" y="0"/>
          <a:chExt cx="0" cy="0"/>
        </a:xfrm>
      </p:grpSpPr>
      <p:sp>
        <p:nvSpPr>
          <p:cNvPr id="879" name="Google Shape;879;p135"/>
          <p:cNvSpPr txBox="1"/>
          <p:nvPr/>
        </p:nvSpPr>
        <p:spPr>
          <a:xfrm>
            <a:off x="1655379" y="1182414"/>
            <a:ext cx="8907517" cy="2246769"/>
          </a:xfrm>
          <a:prstGeom prst="rect">
            <a:avLst/>
          </a:prstGeom>
          <a:solidFill>
            <a:srgbClr val="92CCD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So what is your reaction to this theory so far?</a:t>
            </a:r>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Strengths and weaknesses?</a:t>
            </a:r>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Issues or questions?</a:t>
            </a:r>
            <a:endParaRPr/>
          </a:p>
        </p:txBody>
      </p:sp>
      <p:pic>
        <p:nvPicPr>
          <p:cNvPr id="880" name="Google Shape;880;p135"/>
          <p:cNvPicPr preferRelativeResize="0"/>
          <p:nvPr/>
        </p:nvPicPr>
        <p:blipFill rotWithShape="1">
          <a:blip r:embed="rId3">
            <a:alphaModFix/>
          </a:blip>
          <a:srcRect b="0" l="0" r="0" t="0"/>
          <a:stretch/>
        </p:blipFill>
        <p:spPr>
          <a:xfrm>
            <a:off x="5042995" y="4220561"/>
            <a:ext cx="1790700" cy="1790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136"/>
          <p:cNvSpPr txBox="1"/>
          <p:nvPr/>
        </p:nvSpPr>
        <p:spPr>
          <a:xfrm>
            <a:off x="346841" y="693683"/>
            <a:ext cx="11161988" cy="4401205"/>
          </a:xfrm>
          <a:prstGeom prst="rect">
            <a:avLst/>
          </a:prstGeom>
          <a:solidFill>
            <a:srgbClr val="9DD2D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Task: </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Using the information we have gathered so far write a short paragraph explaining Paley's watch analogy.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It should include one KU mark, and one AN mark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886" name="Google Shape;886;p136"/>
          <p:cNvPicPr preferRelativeResize="0"/>
          <p:nvPr/>
        </p:nvPicPr>
        <p:blipFill rotWithShape="1">
          <a:blip r:embed="rId3">
            <a:alphaModFix/>
          </a:blip>
          <a:srcRect b="0" l="0" r="0" t="0"/>
          <a:stretch/>
        </p:blipFill>
        <p:spPr>
          <a:xfrm>
            <a:off x="8246024" y="2487009"/>
            <a:ext cx="2857500" cy="1600200"/>
          </a:xfrm>
          <a:prstGeom prst="rect">
            <a:avLst/>
          </a:prstGeom>
          <a:noFill/>
          <a:ln cap="flat" cmpd="sng" w="57150">
            <a:solidFill>
              <a:srgbClr val="FFC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19"/>
          <p:cNvSpPr txBox="1"/>
          <p:nvPr/>
        </p:nvSpPr>
        <p:spPr>
          <a:xfrm>
            <a:off x="520262" y="394138"/>
            <a:ext cx="10531366"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Starter task: </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Describe your weekend in the following ways: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 . A colour</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 An animal</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 An emotion/feeling</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769" name="Google Shape;769;p119"/>
          <p:cNvPicPr preferRelativeResize="0"/>
          <p:nvPr/>
        </p:nvPicPr>
        <p:blipFill rotWithShape="1">
          <a:blip r:embed="rId3">
            <a:alphaModFix/>
          </a:blip>
          <a:srcRect b="0" l="0" r="0" t="0"/>
          <a:stretch/>
        </p:blipFill>
        <p:spPr>
          <a:xfrm>
            <a:off x="8354522" y="599091"/>
            <a:ext cx="3387862" cy="22544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pic>
        <p:nvPicPr>
          <p:cNvPr id="891" name="Google Shape;891;p137"/>
          <p:cNvPicPr preferRelativeResize="0"/>
          <p:nvPr/>
        </p:nvPicPr>
        <p:blipFill rotWithShape="1">
          <a:blip r:embed="rId3">
            <a:alphaModFix/>
          </a:blip>
          <a:srcRect b="16037" l="15430" r="14839" t="10951"/>
          <a:stretch/>
        </p:blipFill>
        <p:spPr>
          <a:xfrm rot="5400000">
            <a:off x="6040072" y="837454"/>
            <a:ext cx="6444338" cy="5060731"/>
          </a:xfrm>
          <a:prstGeom prst="rect">
            <a:avLst/>
          </a:prstGeom>
          <a:noFill/>
          <a:ln>
            <a:noFill/>
          </a:ln>
        </p:spPr>
      </p:pic>
      <p:pic>
        <p:nvPicPr>
          <p:cNvPr id="892" name="Google Shape;892;p137"/>
          <p:cNvPicPr preferRelativeResize="0"/>
          <p:nvPr/>
        </p:nvPicPr>
        <p:blipFill rotWithShape="1">
          <a:blip r:embed="rId4">
            <a:alphaModFix/>
          </a:blip>
          <a:srcRect b="0" l="7497" r="0" t="0"/>
          <a:stretch/>
        </p:blipFill>
        <p:spPr>
          <a:xfrm>
            <a:off x="157655" y="2238405"/>
            <a:ext cx="6344336" cy="4182218"/>
          </a:xfrm>
          <a:prstGeom prst="rect">
            <a:avLst/>
          </a:prstGeom>
          <a:noFill/>
          <a:ln>
            <a:noFill/>
          </a:ln>
        </p:spPr>
      </p:pic>
      <p:sp>
        <p:nvSpPr>
          <p:cNvPr id="893" name="Google Shape;893;p137"/>
          <p:cNvSpPr txBox="1"/>
          <p:nvPr/>
        </p:nvSpPr>
        <p:spPr>
          <a:xfrm>
            <a:off x="1229710" y="567559"/>
            <a:ext cx="408326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Here are some example answers. </a:t>
            </a:r>
            <a:endParaRPr sz="2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38"/>
          <p:cNvSpPr txBox="1"/>
          <p:nvPr>
            <p:ph type="title"/>
          </p:nvPr>
        </p:nvSpPr>
        <p:spPr>
          <a:xfrm>
            <a:off x="2333297" y="268014"/>
            <a:ext cx="7793038"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2800"/>
              <a:buFont typeface="Calibri"/>
              <a:buNone/>
            </a:pPr>
            <a:r>
              <a:rPr lang="en-GB" sz="2800">
                <a:solidFill>
                  <a:srgbClr val="0070C0"/>
                </a:solidFill>
                <a:latin typeface="Calibri"/>
                <a:ea typeface="Calibri"/>
                <a:cs typeface="Calibri"/>
                <a:sym typeface="Calibri"/>
              </a:rPr>
              <a:t>The Argument from Analogy</a:t>
            </a:r>
            <a:endParaRPr/>
          </a:p>
        </p:txBody>
      </p:sp>
      <p:sp>
        <p:nvSpPr>
          <p:cNvPr id="899" name="Google Shape;899;p138"/>
          <p:cNvSpPr txBox="1"/>
          <p:nvPr>
            <p:ph idx="1" type="body"/>
          </p:nvPr>
        </p:nvSpPr>
        <p:spPr>
          <a:xfrm>
            <a:off x="331074" y="1552904"/>
            <a:ext cx="11524594" cy="48768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rgbClr val="000000"/>
              </a:buClr>
              <a:buSzPts val="3000"/>
              <a:buNone/>
            </a:pPr>
            <a:r>
              <a:rPr lang="en-GB" sz="3000">
                <a:solidFill>
                  <a:srgbClr val="000000"/>
                </a:solidFill>
              </a:rPr>
              <a:t>The most straightforward teleological argument is the argument from analogy:</a:t>
            </a:r>
            <a:endParaRPr/>
          </a:p>
          <a:p>
            <a:pPr indent="0" lvl="0" marL="0" rtl="0" algn="just">
              <a:spcBef>
                <a:spcPts val="560"/>
              </a:spcBef>
              <a:spcAft>
                <a:spcPts val="0"/>
              </a:spcAft>
              <a:buClr>
                <a:schemeClr val="dk1"/>
              </a:buClr>
              <a:buSzPts val="2800"/>
              <a:buNone/>
            </a:pPr>
            <a:r>
              <a:rPr lang="en-GB" sz="2800"/>
              <a:t>1. The natural world around us resembles the objects of human creation in that they both display </a:t>
            </a:r>
            <a:r>
              <a:rPr b="1" lang="en-GB" sz="2800"/>
              <a:t>complexity.</a:t>
            </a:r>
            <a:endParaRPr/>
          </a:p>
          <a:p>
            <a:pPr indent="0" lvl="0" marL="0" rtl="0" algn="just">
              <a:spcBef>
                <a:spcPts val="600"/>
              </a:spcBef>
              <a:spcAft>
                <a:spcPts val="0"/>
              </a:spcAft>
              <a:buClr>
                <a:srgbClr val="000000"/>
              </a:buClr>
              <a:buSzPts val="3000"/>
              <a:buNone/>
            </a:pPr>
            <a:r>
              <a:rPr lang="en-GB" sz="3000">
                <a:solidFill>
                  <a:srgbClr val="000000"/>
                </a:solidFill>
              </a:rPr>
              <a:t>2. The complexity of human objects comes from having been designed and made by </a:t>
            </a:r>
            <a:r>
              <a:rPr b="1" lang="en-GB" sz="3000">
                <a:solidFill>
                  <a:srgbClr val="000000"/>
                </a:solidFill>
              </a:rPr>
              <a:t>intelligent</a:t>
            </a:r>
            <a:r>
              <a:rPr lang="en-GB" sz="3000">
                <a:solidFill>
                  <a:srgbClr val="000000"/>
                </a:solidFill>
              </a:rPr>
              <a:t> beings (humans).</a:t>
            </a:r>
            <a:endParaRPr sz="3000">
              <a:solidFill>
                <a:srgbClr val="000000"/>
              </a:solidFill>
            </a:endParaRPr>
          </a:p>
          <a:p>
            <a:pPr indent="0" lvl="0" marL="0" rtl="0" algn="just">
              <a:spcBef>
                <a:spcPts val="600"/>
              </a:spcBef>
              <a:spcAft>
                <a:spcPts val="0"/>
              </a:spcAft>
              <a:buClr>
                <a:srgbClr val="000000"/>
              </a:buClr>
              <a:buSzPts val="3000"/>
              <a:buNone/>
            </a:pPr>
            <a:r>
              <a:rPr lang="en-GB" sz="3000">
                <a:solidFill>
                  <a:srgbClr val="000000"/>
                </a:solidFill>
              </a:rPr>
              <a:t>3. We have no reason to assume that </a:t>
            </a:r>
            <a:r>
              <a:rPr b="1" lang="en-GB" sz="3000">
                <a:solidFill>
                  <a:srgbClr val="000000"/>
                </a:solidFill>
              </a:rPr>
              <a:t>what is true </a:t>
            </a:r>
            <a:r>
              <a:rPr lang="en-GB" sz="3000">
                <a:solidFill>
                  <a:srgbClr val="000000"/>
                </a:solidFill>
              </a:rPr>
              <a:t>for human objects should not be true for the world around us.</a:t>
            </a:r>
            <a:endParaRPr sz="3000">
              <a:solidFill>
                <a:srgbClr val="000000"/>
              </a:solidFill>
            </a:endParaRPr>
          </a:p>
          <a:p>
            <a:pPr indent="0" lvl="0" marL="0" rtl="0" algn="just">
              <a:spcBef>
                <a:spcPts val="600"/>
              </a:spcBef>
              <a:spcAft>
                <a:spcPts val="0"/>
              </a:spcAft>
              <a:buClr>
                <a:srgbClr val="000000"/>
              </a:buClr>
              <a:buSzPts val="3000"/>
              <a:buNone/>
            </a:pPr>
            <a:r>
              <a:rPr lang="en-GB" sz="3000">
                <a:solidFill>
                  <a:srgbClr val="000000"/>
                </a:solidFill>
              </a:rPr>
              <a:t>4. Therefore, the complexity in the world around us comes from having been </a:t>
            </a:r>
            <a:r>
              <a:rPr b="1" lang="en-GB" sz="3000">
                <a:solidFill>
                  <a:srgbClr val="000000"/>
                </a:solidFill>
              </a:rPr>
              <a:t>designed </a:t>
            </a:r>
            <a:r>
              <a:rPr lang="en-GB" sz="3000">
                <a:solidFill>
                  <a:srgbClr val="000000"/>
                </a:solidFill>
              </a:rPr>
              <a:t>and made by an </a:t>
            </a:r>
            <a:r>
              <a:rPr b="1" lang="en-GB" sz="3000">
                <a:solidFill>
                  <a:srgbClr val="000000"/>
                </a:solidFill>
              </a:rPr>
              <a:t>intelligent being </a:t>
            </a:r>
            <a:r>
              <a:rPr lang="en-GB" sz="3000">
                <a:solidFill>
                  <a:srgbClr val="000000"/>
                </a:solidFill>
              </a:rPr>
              <a:t>(God).</a:t>
            </a:r>
            <a:endParaRPr sz="3000">
              <a:solidFill>
                <a:srgbClr val="000000"/>
              </a:solidFill>
            </a:endParaRPr>
          </a:p>
          <a:p>
            <a:pPr indent="-190500" lvl="0" marL="342900" rtl="0" algn="l">
              <a:spcBef>
                <a:spcPts val="480"/>
              </a:spcBef>
              <a:spcAft>
                <a:spcPts val="0"/>
              </a:spcAft>
              <a:buClr>
                <a:schemeClr val="dk1"/>
              </a:buClr>
              <a:buSzPts val="2400"/>
              <a:buNone/>
            </a:pPr>
            <a:r>
              <a:t/>
            </a:r>
            <a:endParaRPr sz="2400">
              <a:solidFill>
                <a:srgbClr val="000000"/>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3" name="Shape 773"/>
        <p:cNvGrpSpPr/>
        <p:nvPr/>
      </p:nvGrpSpPr>
      <p:grpSpPr>
        <a:xfrm>
          <a:off x="0" y="0"/>
          <a:ext cx="0" cy="0"/>
          <a:chOff x="0" y="0"/>
          <a:chExt cx="0" cy="0"/>
        </a:xfrm>
      </p:grpSpPr>
      <p:sp>
        <p:nvSpPr>
          <p:cNvPr id="774" name="Google Shape;774;p120"/>
          <p:cNvSpPr/>
          <p:nvPr/>
        </p:nvSpPr>
        <p:spPr>
          <a:xfrm>
            <a:off x="412953" y="1121661"/>
            <a:ext cx="11520741" cy="48936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Existence of God mandatory content.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Does God exist?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arguments/theories do religious people use to prove the existence of God? </a:t>
            </a:r>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evidence do religious people use to support these arguments/theories? </a:t>
            </a:r>
            <a:endParaRPr/>
          </a:p>
          <a:p>
            <a:pPr indent="0" lvl="0" marL="0" marR="0" rtl="0" algn="l">
              <a:lnSpc>
                <a:spcPct val="100000"/>
              </a:lnSpc>
              <a:spcBef>
                <a:spcPts val="0"/>
              </a:spcBef>
              <a:spcAft>
                <a:spcPts val="0"/>
              </a:spcAft>
              <a:buClr>
                <a:srgbClr val="4472C4"/>
              </a:buClr>
              <a:buSzPts val="2400"/>
              <a:buFont typeface="Calibri"/>
              <a:buNone/>
            </a:pPr>
            <a:r>
              <a:rPr b="1" i="0" lang="en-GB" sz="2400" u="none" cap="none" strike="noStrike">
                <a:solidFill>
                  <a:srgbClr val="4472C4"/>
                </a:solidFill>
                <a:latin typeface="Calibri"/>
                <a:ea typeface="Calibri"/>
                <a:cs typeface="Calibri"/>
                <a:sym typeface="Calibri"/>
              </a:rPr>
              <a:t>. </a:t>
            </a:r>
            <a:r>
              <a:rPr b="0" i="0" lang="en-GB" sz="2400" u="none" cap="none" strike="noStrike">
                <a:solidFill>
                  <a:srgbClr val="4472C4"/>
                </a:solidFill>
                <a:latin typeface="Calibri"/>
                <a:ea typeface="Calibri"/>
                <a:cs typeface="Calibri"/>
                <a:sym typeface="Calibri"/>
              </a:rPr>
              <a:t>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arguments/theories do non-religious people use to challenge the existence of God?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evidence do non-religious people use to support these arguments/theories?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FF00"/>
              </a:buClr>
              <a:buSzPts val="2400"/>
              <a:buFont typeface="Calibri"/>
              <a:buNone/>
            </a:pPr>
            <a:r>
              <a:rPr b="0" i="0" lang="en-GB" sz="2400" u="none" cap="none" strike="noStrike">
                <a:solidFill>
                  <a:srgbClr val="FFFF00"/>
                </a:solidFill>
                <a:latin typeface="Calibri"/>
                <a:ea typeface="Calibri"/>
                <a:cs typeface="Calibri"/>
                <a:sym typeface="Calibri"/>
              </a:rPr>
              <a:t>.</a:t>
            </a:r>
            <a:r>
              <a:rPr b="0" i="0" lang="en-GB" sz="2400" u="none" cap="none" strike="noStrike">
                <a:solidFill>
                  <a:srgbClr val="FF5050"/>
                </a:solidFill>
                <a:latin typeface="Calibri"/>
                <a:ea typeface="Calibri"/>
                <a:cs typeface="Calibri"/>
                <a:sym typeface="Calibri"/>
              </a:rPr>
              <a:t> </a:t>
            </a:r>
            <a:r>
              <a:rPr b="0" i="0" lang="en-GB" sz="2400" u="none" cap="none" strike="noStrike">
                <a:solidFill>
                  <a:srgbClr val="FF66CC"/>
                </a:solidFill>
                <a:latin typeface="Calibri"/>
                <a:ea typeface="Calibri"/>
                <a:cs typeface="Calibri"/>
                <a:sym typeface="Calibri"/>
              </a:rPr>
              <a:t>Can either religious or non-religious arguments/theories provide conclusive proof about the existence of God? </a:t>
            </a:r>
            <a:endParaRPr/>
          </a:p>
        </p:txBody>
      </p:sp>
      <p:sp>
        <p:nvSpPr>
          <p:cNvPr id="775" name="Google Shape;775;p120"/>
          <p:cNvSpPr txBox="1"/>
          <p:nvPr/>
        </p:nvSpPr>
        <p:spPr>
          <a:xfrm>
            <a:off x="4101550" y="294467"/>
            <a:ext cx="3756091" cy="523220"/>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mandatory content</a:t>
            </a:r>
            <a:endParaRPr/>
          </a:p>
        </p:txBody>
      </p:sp>
      <p:sp>
        <p:nvSpPr>
          <p:cNvPr id="776" name="Google Shape;776;p120"/>
          <p:cNvSpPr/>
          <p:nvPr/>
        </p:nvSpPr>
        <p:spPr>
          <a:xfrm>
            <a:off x="412953" y="2158733"/>
            <a:ext cx="10210911" cy="636105"/>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21"/>
          <p:cNvSpPr txBox="1"/>
          <p:nvPr>
            <p:ph idx="1" type="body"/>
          </p:nvPr>
        </p:nvSpPr>
        <p:spPr>
          <a:xfrm>
            <a:off x="450937" y="487720"/>
            <a:ext cx="10217063" cy="2032708"/>
          </a:xfrm>
          <a:prstGeom prst="rect">
            <a:avLst/>
          </a:prstGeom>
          <a:noFill/>
          <a:ln>
            <a:noFill/>
          </a:ln>
        </p:spPr>
        <p:txBody>
          <a:bodyPr anchorCtr="0" anchor="t" bIns="0" lIns="0" spcFirstLastPara="1" rIns="0" wrap="square" tIns="0">
            <a:noAutofit/>
          </a:bodyPr>
          <a:lstStyle/>
          <a:p>
            <a:pPr indent="-293790" lvl="0" marL="391720" rtl="0" algn="l">
              <a:lnSpc>
                <a:spcPct val="93000"/>
              </a:lnSpc>
              <a:spcBef>
                <a:spcPts val="0"/>
              </a:spcBef>
              <a:spcAft>
                <a:spcPts val="0"/>
              </a:spcAft>
              <a:buSzPts val="1260"/>
              <a:buFont typeface="Noto Sans Symbols"/>
              <a:buNone/>
            </a:pPr>
            <a:r>
              <a:rPr lang="en-GB" sz="2800">
                <a:solidFill>
                  <a:srgbClr val="FF0000"/>
                </a:solidFill>
                <a:latin typeface="Calibri"/>
                <a:ea typeface="Calibri"/>
                <a:cs typeface="Calibri"/>
                <a:sym typeface="Calibri"/>
              </a:rPr>
              <a:t>Learning Intention:</a:t>
            </a:r>
            <a:endParaRPr/>
          </a:p>
          <a:p>
            <a:pPr indent="-293790" lvl="0" marL="391720" rtl="0" algn="l">
              <a:lnSpc>
                <a:spcPct val="93000"/>
              </a:lnSpc>
              <a:spcBef>
                <a:spcPts val="1293"/>
              </a:spcBef>
              <a:spcAft>
                <a:spcPts val="0"/>
              </a:spcAft>
              <a:buSzPts val="1260"/>
              <a:buChar char="●"/>
            </a:pPr>
            <a:r>
              <a:rPr lang="en-GB" sz="2800">
                <a:latin typeface="Calibri"/>
                <a:ea typeface="Calibri"/>
                <a:cs typeface="Calibri"/>
                <a:sym typeface="Calibri"/>
              </a:rPr>
              <a:t>Today we are learning about the teleological argument from Paley's viewpoint.</a:t>
            </a:r>
            <a:endParaRPr/>
          </a:p>
          <a:p>
            <a:pPr indent="-213780" lvl="0" marL="391720" rtl="0" algn="l">
              <a:lnSpc>
                <a:spcPct val="93000"/>
              </a:lnSpc>
              <a:spcBef>
                <a:spcPts val="1293"/>
              </a:spcBef>
              <a:spcAft>
                <a:spcPts val="0"/>
              </a:spcAft>
              <a:buSzPts val="1260"/>
              <a:buNone/>
            </a:pPr>
            <a:r>
              <a:t/>
            </a:r>
            <a:endParaRPr sz="2800">
              <a:solidFill>
                <a:srgbClr val="FF0000"/>
              </a:solidFill>
              <a:latin typeface="Calibri"/>
              <a:ea typeface="Calibri"/>
              <a:cs typeface="Calibri"/>
              <a:sym typeface="Calibri"/>
            </a:endParaRPr>
          </a:p>
          <a:p>
            <a:pPr indent="-293790" lvl="0" marL="391720" rtl="0" algn="l">
              <a:lnSpc>
                <a:spcPct val="93000"/>
              </a:lnSpc>
              <a:spcBef>
                <a:spcPts val="1293"/>
              </a:spcBef>
              <a:spcAft>
                <a:spcPts val="0"/>
              </a:spcAft>
              <a:buSzPts val="1260"/>
              <a:buChar char="●"/>
            </a:pPr>
            <a:r>
              <a:rPr lang="en-GB" sz="2800">
                <a:solidFill>
                  <a:srgbClr val="FF0000"/>
                </a:solidFill>
                <a:latin typeface="Calibri"/>
                <a:ea typeface="Calibri"/>
                <a:cs typeface="Calibri"/>
                <a:sym typeface="Calibri"/>
              </a:rPr>
              <a:t>Success criteria: </a:t>
            </a:r>
            <a:endParaRPr/>
          </a:p>
          <a:p>
            <a:pPr indent="-293790" lvl="0" marL="391720" rtl="0" algn="l">
              <a:lnSpc>
                <a:spcPct val="93000"/>
              </a:lnSpc>
              <a:spcBef>
                <a:spcPts val="1293"/>
              </a:spcBef>
              <a:spcAft>
                <a:spcPts val="0"/>
              </a:spcAft>
              <a:buSzPts val="1260"/>
              <a:buChar char="●"/>
            </a:pPr>
            <a:r>
              <a:rPr lang="en-GB" sz="2800">
                <a:latin typeface="Calibri"/>
                <a:ea typeface="Calibri"/>
                <a:cs typeface="Calibri"/>
                <a:sym typeface="Calibri"/>
              </a:rPr>
              <a:t>By the end of the lesson I will be able to:</a:t>
            </a:r>
            <a:endParaRPr/>
          </a:p>
          <a:p>
            <a:pPr indent="-293790" lvl="0" marL="391720" rtl="0" algn="l">
              <a:lnSpc>
                <a:spcPct val="93000"/>
              </a:lnSpc>
              <a:spcBef>
                <a:spcPts val="1293"/>
              </a:spcBef>
              <a:spcAft>
                <a:spcPts val="0"/>
              </a:spcAft>
              <a:buSzPts val="1260"/>
              <a:buChar char="●"/>
            </a:pPr>
            <a:r>
              <a:rPr lang="en-GB" sz="2800">
                <a:latin typeface="Calibri"/>
                <a:ea typeface="Calibri"/>
                <a:cs typeface="Calibri"/>
                <a:sym typeface="Calibri"/>
              </a:rPr>
              <a:t>Clearly explain Paley’s argument!</a:t>
            </a:r>
            <a:endParaRPr sz="2800">
              <a:latin typeface="Calibri"/>
              <a:ea typeface="Calibri"/>
              <a:cs typeface="Calibri"/>
              <a:sym typeface="Calibri"/>
            </a:endParaRPr>
          </a:p>
          <a:p>
            <a:pPr indent="0" lvl="0" marL="97930" rtl="0" algn="l">
              <a:lnSpc>
                <a:spcPct val="93000"/>
              </a:lnSpc>
              <a:spcBef>
                <a:spcPts val="1293"/>
              </a:spcBef>
              <a:spcAft>
                <a:spcPts val="0"/>
              </a:spcAft>
              <a:buSzPts val="1260"/>
              <a:buNone/>
            </a:pPr>
            <a:r>
              <a:t/>
            </a:r>
            <a:endParaRPr sz="2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122"/>
          <p:cNvSpPr/>
          <p:nvPr/>
        </p:nvSpPr>
        <p:spPr>
          <a:xfrm>
            <a:off x="441433" y="1148376"/>
            <a:ext cx="11398469" cy="431502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GB" sz="2800">
                <a:solidFill>
                  <a:srgbClr val="000000"/>
                </a:solidFill>
                <a:latin typeface="Calibri"/>
                <a:ea typeface="Calibri"/>
                <a:cs typeface="Calibri"/>
                <a:sym typeface="Calibri"/>
              </a:rPr>
              <a:t>The Teleological Argument can sometimes be known as </a:t>
            </a:r>
            <a:r>
              <a:rPr lang="en-GB" sz="2800">
                <a:solidFill>
                  <a:srgbClr val="FF0000"/>
                </a:solidFill>
                <a:latin typeface="Calibri"/>
                <a:ea typeface="Calibri"/>
                <a:cs typeface="Calibri"/>
                <a:sym typeface="Calibri"/>
              </a:rPr>
              <a:t>the </a:t>
            </a:r>
            <a:r>
              <a:rPr b="1" lang="en-GB" sz="2800">
                <a:solidFill>
                  <a:srgbClr val="FF0000"/>
                </a:solidFill>
                <a:latin typeface="Calibri"/>
                <a:ea typeface="Calibri"/>
                <a:cs typeface="Calibri"/>
                <a:sym typeface="Calibri"/>
              </a:rPr>
              <a:t>argument from design</a:t>
            </a:r>
            <a:r>
              <a:rPr lang="en-GB" sz="2800">
                <a:solidFill>
                  <a:srgbClr val="FF0000"/>
                </a:solidFill>
                <a:latin typeface="Calibri"/>
                <a:ea typeface="Calibri"/>
                <a:cs typeface="Calibri"/>
                <a:sym typeface="Calibri"/>
              </a:rPr>
              <a:t>.</a:t>
            </a:r>
            <a:endParaRPr/>
          </a:p>
          <a:p>
            <a:pPr indent="0" lvl="0" marL="0" marR="0" rtl="0" algn="l">
              <a:lnSpc>
                <a:spcPct val="90000"/>
              </a:lnSpc>
              <a:spcBef>
                <a:spcPts val="560"/>
              </a:spcBef>
              <a:spcAft>
                <a:spcPts val="0"/>
              </a:spcAft>
              <a:buNone/>
            </a:pPr>
            <a:r>
              <a:t/>
            </a:r>
            <a:endParaRPr sz="2800">
              <a:solidFill>
                <a:srgbClr val="FF0000"/>
              </a:solidFill>
              <a:latin typeface="Calibri"/>
              <a:ea typeface="Calibri"/>
              <a:cs typeface="Calibri"/>
              <a:sym typeface="Calibri"/>
            </a:endParaRPr>
          </a:p>
          <a:p>
            <a:pPr indent="0" lvl="0" marL="0" marR="0" rtl="0" algn="l">
              <a:lnSpc>
                <a:spcPct val="90000"/>
              </a:lnSpc>
              <a:spcBef>
                <a:spcPts val="560"/>
              </a:spcBef>
              <a:spcAft>
                <a:spcPts val="0"/>
              </a:spcAft>
              <a:buNone/>
            </a:pPr>
            <a:r>
              <a:rPr lang="en-GB" sz="2800">
                <a:solidFill>
                  <a:srgbClr val="000000"/>
                </a:solidFill>
                <a:latin typeface="Calibri"/>
                <a:ea typeface="Calibri"/>
                <a:cs typeface="Calibri"/>
                <a:sym typeface="Calibri"/>
              </a:rPr>
              <a:t>This argument suggests that simply </a:t>
            </a:r>
            <a:r>
              <a:rPr lang="en-GB" sz="2800">
                <a:solidFill>
                  <a:srgbClr val="FF0000"/>
                </a:solidFill>
                <a:latin typeface="Calibri"/>
                <a:ea typeface="Calibri"/>
                <a:cs typeface="Calibri"/>
                <a:sym typeface="Calibri"/>
              </a:rPr>
              <a:t>by looking around us we have to reach the conclusion that the world we observe must have had an intelligent designer who created it with purpose. </a:t>
            </a:r>
            <a:endParaRPr/>
          </a:p>
          <a:p>
            <a:pPr indent="-165090" lvl="0" marL="342891" marR="0" rtl="0" algn="l">
              <a:lnSpc>
                <a:spcPct val="90000"/>
              </a:lnSpc>
              <a:spcBef>
                <a:spcPts val="560"/>
              </a:spcBef>
              <a:spcAft>
                <a:spcPts val="0"/>
              </a:spcAft>
              <a:buClr>
                <a:schemeClr val="lt1"/>
              </a:buClr>
              <a:buSzPts val="2800"/>
              <a:buFont typeface="Arial"/>
              <a:buNone/>
            </a:pPr>
            <a:r>
              <a:t/>
            </a:r>
            <a:endParaRPr sz="2800">
              <a:solidFill>
                <a:srgbClr val="000000"/>
              </a:solidFill>
              <a:latin typeface="Calibri"/>
              <a:ea typeface="Calibri"/>
              <a:cs typeface="Calibri"/>
              <a:sym typeface="Calibri"/>
            </a:endParaRPr>
          </a:p>
          <a:p>
            <a:pPr indent="0" lvl="0" marL="0" marR="0" rtl="0" algn="l">
              <a:lnSpc>
                <a:spcPct val="90000"/>
              </a:lnSpc>
              <a:spcBef>
                <a:spcPts val="560"/>
              </a:spcBef>
              <a:spcAft>
                <a:spcPts val="0"/>
              </a:spcAft>
              <a:buNone/>
            </a:pPr>
            <a:r>
              <a:rPr lang="en-GB" sz="2800">
                <a:solidFill>
                  <a:srgbClr val="000000"/>
                </a:solidFill>
                <a:latin typeface="Calibri"/>
                <a:ea typeface="Calibri"/>
                <a:cs typeface="Calibri"/>
                <a:sym typeface="Calibri"/>
              </a:rPr>
              <a:t>Evidence to support this is taken from the fact that the world is so ordered and structured in such a precise way that the only explanation for such existence in the existence of an intelligent designer. </a:t>
            </a:r>
            <a:endParaRPr sz="2800">
              <a:solidFill>
                <a:srgbClr val="000000"/>
              </a:solidFill>
              <a:latin typeface="Calibri"/>
              <a:ea typeface="Calibri"/>
              <a:cs typeface="Calibri"/>
              <a:sym typeface="Calibri"/>
            </a:endParaRPr>
          </a:p>
        </p:txBody>
      </p:sp>
      <p:sp>
        <p:nvSpPr>
          <p:cNvPr id="788" name="Google Shape;788;p122"/>
          <p:cNvSpPr/>
          <p:nvPr/>
        </p:nvSpPr>
        <p:spPr>
          <a:xfrm>
            <a:off x="299545" y="298065"/>
            <a:ext cx="895027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13.12.22                                   The Teleological Argument </a:t>
            </a:r>
            <a:endParaRPr sz="18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2" name="Shape 792"/>
        <p:cNvGrpSpPr/>
        <p:nvPr/>
      </p:nvGrpSpPr>
      <p:grpSpPr>
        <a:xfrm>
          <a:off x="0" y="0"/>
          <a:ext cx="0" cy="0"/>
          <a:chOff x="0" y="0"/>
          <a:chExt cx="0" cy="0"/>
        </a:xfrm>
      </p:grpSpPr>
      <p:pic>
        <p:nvPicPr>
          <p:cNvPr descr="http://3.bp.blogspot.com/_JwgAoQpSm2w/TUyPiie-y_I/AAAAAAAACRA/_unA1T9Fm70/s1600/bicycle_parts_labeled.jpg" id="793" name="Google Shape;793;p123"/>
          <p:cNvPicPr preferRelativeResize="0"/>
          <p:nvPr/>
        </p:nvPicPr>
        <p:blipFill rotWithShape="1">
          <a:blip r:embed="rId3">
            <a:alphaModFix/>
          </a:blip>
          <a:srcRect b="0" l="0" r="0" t="0"/>
          <a:stretch/>
        </p:blipFill>
        <p:spPr>
          <a:xfrm>
            <a:off x="565781" y="444390"/>
            <a:ext cx="5211069" cy="3039790"/>
          </a:xfrm>
          <a:prstGeom prst="rect">
            <a:avLst/>
          </a:prstGeom>
          <a:noFill/>
          <a:ln>
            <a:noFill/>
          </a:ln>
        </p:spPr>
      </p:pic>
      <p:pic>
        <p:nvPicPr>
          <p:cNvPr id="794" name="Google Shape;794;p123"/>
          <p:cNvPicPr preferRelativeResize="0"/>
          <p:nvPr/>
        </p:nvPicPr>
        <p:blipFill rotWithShape="1">
          <a:blip r:embed="rId4">
            <a:alphaModFix/>
          </a:blip>
          <a:srcRect b="6934" l="0" r="0" t="14291"/>
          <a:stretch/>
        </p:blipFill>
        <p:spPr>
          <a:xfrm>
            <a:off x="6558966" y="670036"/>
            <a:ext cx="5110143" cy="3019096"/>
          </a:xfrm>
          <a:prstGeom prst="rect">
            <a:avLst/>
          </a:prstGeom>
          <a:noFill/>
          <a:ln>
            <a:noFill/>
          </a:ln>
        </p:spPr>
      </p:pic>
      <p:pic>
        <p:nvPicPr>
          <p:cNvPr id="795" name="Google Shape;795;p123"/>
          <p:cNvPicPr preferRelativeResize="0"/>
          <p:nvPr/>
        </p:nvPicPr>
        <p:blipFill rotWithShape="1">
          <a:blip r:embed="rId5">
            <a:alphaModFix/>
          </a:blip>
          <a:srcRect b="0" l="0" r="0" t="0"/>
          <a:stretch/>
        </p:blipFill>
        <p:spPr>
          <a:xfrm>
            <a:off x="672661" y="3898983"/>
            <a:ext cx="4997311" cy="2749486"/>
          </a:xfrm>
          <a:prstGeom prst="rect">
            <a:avLst/>
          </a:prstGeom>
          <a:noFill/>
          <a:ln>
            <a:noFill/>
          </a:ln>
        </p:spPr>
      </p:pic>
      <p:sp>
        <p:nvSpPr>
          <p:cNvPr id="796" name="Google Shape;796;p123"/>
          <p:cNvSpPr/>
          <p:nvPr/>
        </p:nvSpPr>
        <p:spPr>
          <a:xfrm>
            <a:off x="6321972" y="4563202"/>
            <a:ext cx="5738649" cy="1815882"/>
          </a:xfrm>
          <a:prstGeom prst="rect">
            <a:avLst/>
          </a:prstGeom>
          <a:noFill/>
          <a:ln cap="flat" cmpd="sng" w="38100">
            <a:solidFill>
              <a:srgbClr val="B5F4A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The </a:t>
            </a:r>
            <a:r>
              <a:rPr b="1" lang="en-GB" sz="2800">
                <a:solidFill>
                  <a:schemeClr val="dk1"/>
                </a:solidFill>
                <a:latin typeface="Calibri"/>
                <a:ea typeface="Calibri"/>
                <a:cs typeface="Calibri"/>
                <a:sym typeface="Calibri"/>
              </a:rPr>
              <a:t>complexity</a:t>
            </a:r>
            <a:r>
              <a:rPr lang="en-GB" sz="2800">
                <a:solidFill>
                  <a:schemeClr val="dk1"/>
                </a:solidFill>
                <a:latin typeface="Calibri"/>
                <a:ea typeface="Calibri"/>
                <a:cs typeface="Calibri"/>
                <a:sym typeface="Calibri"/>
              </a:rPr>
              <a:t> in human objects comes from having been </a:t>
            </a:r>
            <a:r>
              <a:rPr b="1" lang="en-GB" sz="2800">
                <a:solidFill>
                  <a:schemeClr val="dk1"/>
                </a:solidFill>
                <a:latin typeface="Calibri"/>
                <a:ea typeface="Calibri"/>
                <a:cs typeface="Calibri"/>
                <a:sym typeface="Calibri"/>
              </a:rPr>
              <a:t>designed</a:t>
            </a:r>
            <a:r>
              <a:rPr lang="en-GB" sz="2800">
                <a:solidFill>
                  <a:schemeClr val="dk1"/>
                </a:solidFill>
                <a:latin typeface="Calibri"/>
                <a:ea typeface="Calibri"/>
                <a:cs typeface="Calibri"/>
                <a:sym typeface="Calibri"/>
              </a:rPr>
              <a:t> and made for a </a:t>
            </a:r>
            <a:r>
              <a:rPr b="1" lang="en-GB" sz="2800">
                <a:solidFill>
                  <a:schemeClr val="dk1"/>
                </a:solidFill>
                <a:latin typeface="Calibri"/>
                <a:ea typeface="Calibri"/>
                <a:cs typeface="Calibri"/>
                <a:sym typeface="Calibri"/>
              </a:rPr>
              <a:t>purpose</a:t>
            </a:r>
            <a:r>
              <a:rPr lang="en-GB" sz="2800">
                <a:solidFill>
                  <a:schemeClr val="dk1"/>
                </a:solidFill>
                <a:latin typeface="Calibri"/>
                <a:ea typeface="Calibri"/>
                <a:cs typeface="Calibri"/>
                <a:sym typeface="Calibri"/>
              </a:rPr>
              <a:t> by an intelligent human beings.</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6"/>
                                        </p:tgtEl>
                                        <p:attrNameLst>
                                          <p:attrName>style.visibility</p:attrName>
                                        </p:attrNameLst>
                                      </p:cBhvr>
                                      <p:to>
                                        <p:strVal val="visible"/>
                                      </p:to>
                                    </p:set>
                                    <p:anim calcmode="lin" valueType="num">
                                      <p:cBhvr additive="base">
                                        <p:cTn dur="500"/>
                                        <p:tgtEl>
                                          <p:spTgt spid="7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0" name="Shape 800"/>
        <p:cNvGrpSpPr/>
        <p:nvPr/>
      </p:nvGrpSpPr>
      <p:grpSpPr>
        <a:xfrm>
          <a:off x="0" y="0"/>
          <a:ext cx="0" cy="0"/>
          <a:chOff x="0" y="0"/>
          <a:chExt cx="0" cy="0"/>
        </a:xfrm>
      </p:grpSpPr>
      <p:pic>
        <p:nvPicPr>
          <p:cNvPr descr="http://www.chefs.com/portals/0/content/199/egg-diagram.gif" id="801" name="Google Shape;801;p124"/>
          <p:cNvPicPr preferRelativeResize="0"/>
          <p:nvPr/>
        </p:nvPicPr>
        <p:blipFill rotWithShape="1">
          <a:blip r:embed="rId3">
            <a:alphaModFix/>
          </a:blip>
          <a:srcRect b="0" l="0" r="0" t="0"/>
          <a:stretch/>
        </p:blipFill>
        <p:spPr>
          <a:xfrm>
            <a:off x="471570" y="353845"/>
            <a:ext cx="4474708" cy="2975681"/>
          </a:xfrm>
          <a:prstGeom prst="rect">
            <a:avLst/>
          </a:prstGeom>
          <a:noFill/>
          <a:ln>
            <a:noFill/>
          </a:ln>
        </p:spPr>
      </p:pic>
      <p:pic>
        <p:nvPicPr>
          <p:cNvPr id="802" name="Google Shape;802;p124"/>
          <p:cNvPicPr preferRelativeResize="0"/>
          <p:nvPr/>
        </p:nvPicPr>
        <p:blipFill rotWithShape="1">
          <a:blip r:embed="rId4">
            <a:alphaModFix/>
          </a:blip>
          <a:srcRect b="0" l="0" r="0" t="14851"/>
          <a:stretch/>
        </p:blipFill>
        <p:spPr>
          <a:xfrm>
            <a:off x="6622856" y="27273"/>
            <a:ext cx="4803301" cy="3628824"/>
          </a:xfrm>
          <a:prstGeom prst="rect">
            <a:avLst/>
          </a:prstGeom>
          <a:noFill/>
          <a:ln>
            <a:noFill/>
          </a:ln>
        </p:spPr>
      </p:pic>
      <p:pic>
        <p:nvPicPr>
          <p:cNvPr id="803" name="Google Shape;803;p124"/>
          <p:cNvPicPr preferRelativeResize="0"/>
          <p:nvPr/>
        </p:nvPicPr>
        <p:blipFill rotWithShape="1">
          <a:blip r:embed="rId5">
            <a:alphaModFix/>
          </a:blip>
          <a:srcRect b="0" l="0" r="0" t="0"/>
          <a:stretch/>
        </p:blipFill>
        <p:spPr>
          <a:xfrm>
            <a:off x="551872" y="3557653"/>
            <a:ext cx="4998860" cy="2804360"/>
          </a:xfrm>
          <a:prstGeom prst="rect">
            <a:avLst/>
          </a:prstGeom>
          <a:noFill/>
          <a:ln>
            <a:noFill/>
          </a:ln>
        </p:spPr>
      </p:pic>
      <p:sp>
        <p:nvSpPr>
          <p:cNvPr id="804" name="Google Shape;804;p124"/>
          <p:cNvSpPr/>
          <p:nvPr/>
        </p:nvSpPr>
        <p:spPr>
          <a:xfrm>
            <a:off x="6155183" y="4299212"/>
            <a:ext cx="5738649" cy="2246769"/>
          </a:xfrm>
          <a:prstGeom prst="rect">
            <a:avLst/>
          </a:prstGeom>
          <a:noFill/>
          <a:ln cap="flat" cmpd="sng" w="38100">
            <a:solidFill>
              <a:srgbClr val="B5F4A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Looking then at the </a:t>
            </a:r>
            <a:r>
              <a:rPr b="1" lang="en-GB" sz="2800">
                <a:solidFill>
                  <a:schemeClr val="dk1"/>
                </a:solidFill>
                <a:latin typeface="Calibri"/>
                <a:ea typeface="Calibri"/>
                <a:cs typeface="Calibri"/>
                <a:sym typeface="Calibri"/>
              </a:rPr>
              <a:t>complexity</a:t>
            </a:r>
            <a:r>
              <a:rPr lang="en-GB" sz="2800">
                <a:solidFill>
                  <a:schemeClr val="dk1"/>
                </a:solidFill>
                <a:latin typeface="Calibri"/>
                <a:ea typeface="Calibri"/>
                <a:cs typeface="Calibri"/>
                <a:sym typeface="Calibri"/>
              </a:rPr>
              <a:t> of natural phenomena such as an egg, eye or heart they to seem to have been </a:t>
            </a:r>
            <a:r>
              <a:rPr b="1" lang="en-GB" sz="2800">
                <a:solidFill>
                  <a:schemeClr val="dk1"/>
                </a:solidFill>
                <a:latin typeface="Calibri"/>
                <a:ea typeface="Calibri"/>
                <a:cs typeface="Calibri"/>
                <a:sym typeface="Calibri"/>
              </a:rPr>
              <a:t>designed</a:t>
            </a:r>
            <a:r>
              <a:rPr lang="en-GB" sz="2800">
                <a:solidFill>
                  <a:schemeClr val="dk1"/>
                </a:solidFill>
                <a:latin typeface="Calibri"/>
                <a:ea typeface="Calibri"/>
                <a:cs typeface="Calibri"/>
                <a:sym typeface="Calibri"/>
              </a:rPr>
              <a:t> with a </a:t>
            </a:r>
            <a:r>
              <a:rPr b="1" lang="en-GB" sz="2800">
                <a:solidFill>
                  <a:schemeClr val="dk1"/>
                </a:solidFill>
                <a:latin typeface="Calibri"/>
                <a:ea typeface="Calibri"/>
                <a:cs typeface="Calibri"/>
                <a:sym typeface="Calibri"/>
              </a:rPr>
              <a:t>purpose </a:t>
            </a:r>
            <a:r>
              <a:rPr lang="en-GB" sz="2800">
                <a:solidFill>
                  <a:schemeClr val="dk1"/>
                </a:solidFill>
                <a:latin typeface="Calibri"/>
                <a:ea typeface="Calibri"/>
                <a:cs typeface="Calibri"/>
                <a:sym typeface="Calibri"/>
              </a:rPr>
              <a:t>by an intelligent designer. </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25"/>
          <p:cNvSpPr txBox="1"/>
          <p:nvPr/>
        </p:nvSpPr>
        <p:spPr>
          <a:xfrm>
            <a:off x="394139" y="599089"/>
            <a:ext cx="11114688"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Complexity    Purpose     Design</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What do these words actually mean? </a:t>
            </a:r>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This religious argument states that all life on earth is complex, purposeful and displays signs of being designed, much like human inventions. </a:t>
            </a:r>
            <a:r>
              <a:rPr lang="en-GB" sz="2800">
                <a:solidFill>
                  <a:schemeClr val="accent2"/>
                </a:solidFill>
                <a:latin typeface="Calibri"/>
                <a:ea typeface="Calibri"/>
                <a:cs typeface="Calibri"/>
                <a:sym typeface="Calibri"/>
              </a:rPr>
              <a:t>(KU)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It argues that because both things share the same qualities we can reasonably assume that life of earth has been created by an inventor and the conclusion is this is God. </a:t>
            </a:r>
            <a:r>
              <a:rPr lang="en-GB" sz="2800">
                <a:solidFill>
                  <a:schemeClr val="accent2"/>
                </a:solidFill>
                <a:latin typeface="Calibri"/>
                <a:ea typeface="Calibri"/>
                <a:cs typeface="Calibri"/>
                <a:sym typeface="Calibri"/>
              </a:rPr>
              <a:t>(AN) </a:t>
            </a:r>
            <a:endParaRPr sz="28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26"/>
          <p:cNvSpPr/>
          <p:nvPr/>
        </p:nvSpPr>
        <p:spPr>
          <a:xfrm>
            <a:off x="141890" y="287694"/>
            <a:ext cx="11855669" cy="258218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2800">
                <a:solidFill>
                  <a:schemeClr val="dk1"/>
                </a:solidFill>
                <a:latin typeface="Calibri"/>
                <a:ea typeface="Calibri"/>
                <a:cs typeface="Calibri"/>
                <a:sym typeface="Calibri"/>
              </a:rPr>
              <a:t>To explain his theory, Paley used an analogy.</a:t>
            </a:r>
            <a:endParaRPr/>
          </a:p>
          <a:p>
            <a:pPr indent="0" lvl="0" marL="0" marR="0" rtl="0" algn="l">
              <a:lnSpc>
                <a:spcPct val="107000"/>
              </a:lnSpc>
              <a:spcBef>
                <a:spcPts val="80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GB" sz="2800">
                <a:solidFill>
                  <a:schemeClr val="dk1"/>
                </a:solidFill>
                <a:latin typeface="Calibri"/>
                <a:ea typeface="Calibri"/>
                <a:cs typeface="Calibri"/>
                <a:sym typeface="Calibri"/>
              </a:rPr>
              <a:t>An analogy is a story that compares two things; usually something abstract (like an idea or belief) and something concrete (an object we can see and understand).</a:t>
            </a:r>
            <a:endParaRPr sz="2800">
              <a:solidFill>
                <a:schemeClr val="dk1"/>
              </a:solidFill>
              <a:latin typeface="Calibri"/>
              <a:ea typeface="Calibri"/>
              <a:cs typeface="Calibri"/>
              <a:sym typeface="Calibri"/>
            </a:endParaRPr>
          </a:p>
        </p:txBody>
      </p:sp>
      <p:pic>
        <p:nvPicPr>
          <p:cNvPr id="815" name="Google Shape;815;p126"/>
          <p:cNvPicPr preferRelativeResize="0"/>
          <p:nvPr/>
        </p:nvPicPr>
        <p:blipFill rotWithShape="1">
          <a:blip r:embed="rId3">
            <a:alphaModFix/>
          </a:blip>
          <a:srcRect b="0" l="0" r="0" t="0"/>
          <a:stretch/>
        </p:blipFill>
        <p:spPr>
          <a:xfrm>
            <a:off x="701565" y="3474586"/>
            <a:ext cx="5218386" cy="2922296"/>
          </a:xfrm>
          <a:prstGeom prst="rect">
            <a:avLst/>
          </a:prstGeom>
          <a:noFill/>
          <a:ln>
            <a:noFill/>
          </a:ln>
        </p:spPr>
      </p:pic>
      <p:pic>
        <p:nvPicPr>
          <p:cNvPr id="816" name="Google Shape;816;p126"/>
          <p:cNvPicPr preferRelativeResize="0"/>
          <p:nvPr/>
        </p:nvPicPr>
        <p:blipFill rotWithShape="1">
          <a:blip r:embed="rId4">
            <a:alphaModFix/>
          </a:blip>
          <a:srcRect b="0" l="0" r="0" t="13931"/>
          <a:stretch/>
        </p:blipFill>
        <p:spPr>
          <a:xfrm>
            <a:off x="7267903" y="2397055"/>
            <a:ext cx="3691759" cy="4266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5"/>
                                        </p:tgtEl>
                                        <p:attrNameLst>
                                          <p:attrName>style.visibility</p:attrName>
                                        </p:attrNameLst>
                                      </p:cBhvr>
                                      <p:to>
                                        <p:strVal val="visible"/>
                                      </p:to>
                                    </p:set>
                                    <p:anim calcmode="lin" valueType="num">
                                      <p:cBhvr additive="base">
                                        <p:cTn dur="500"/>
                                        <p:tgtEl>
                                          <p:spTgt spid="8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6"/>
                                        </p:tgtEl>
                                        <p:attrNameLst>
                                          <p:attrName>style.visibility</p:attrName>
                                        </p:attrNameLst>
                                      </p:cBhvr>
                                      <p:to>
                                        <p:strVal val="visible"/>
                                      </p:to>
                                    </p:set>
                                    <p:anim calcmode="lin" valueType="num">
                                      <p:cBhvr additive="base">
                                        <p:cTn dur="500"/>
                                        <p:tgtEl>
                                          <p:spTgt spid="8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